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3"/>
  </p:notesMasterIdLst>
  <p:sldIdLst>
    <p:sldId id="270" r:id="rId6"/>
    <p:sldId id="274" r:id="rId7"/>
    <p:sldId id="280" r:id="rId8"/>
    <p:sldId id="281" r:id="rId9"/>
    <p:sldId id="277" r:id="rId10"/>
    <p:sldId id="283" r:id="rId11"/>
    <p:sldId id="284" r:id="rId12"/>
    <p:sldId id="286" r:id="rId13"/>
    <p:sldId id="309" r:id="rId14"/>
    <p:sldId id="305" r:id="rId15"/>
    <p:sldId id="287" r:id="rId16"/>
    <p:sldId id="302" r:id="rId17"/>
    <p:sldId id="306" r:id="rId18"/>
    <p:sldId id="303" r:id="rId19"/>
    <p:sldId id="289" r:id="rId20"/>
    <p:sldId id="308" r:id="rId21"/>
    <p:sldId id="27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F02CEA0-AF9B-4B67-9B9E-7583A100A414}">
          <p14:sldIdLst>
            <p14:sldId id="270"/>
            <p14:sldId id="274"/>
            <p14:sldId id="280"/>
            <p14:sldId id="281"/>
            <p14:sldId id="277"/>
            <p14:sldId id="283"/>
            <p14:sldId id="284"/>
            <p14:sldId id="286"/>
            <p14:sldId id="309"/>
            <p14:sldId id="305"/>
            <p14:sldId id="287"/>
            <p14:sldId id="302"/>
            <p14:sldId id="306"/>
            <p14:sldId id="303"/>
            <p14:sldId id="289"/>
            <p14:sldId id="308"/>
            <p14:sldId id="27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38AB"/>
    <a:srgbClr val="792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F3D837-9FC1-45A3-AAD1-E211EC1F3911}" v="7" dt="2022-02-22T19:14:01.831"/>
    <p1510:client id="{6BD9CCD8-540F-4C7B-B118-CAE407B50FAD}" v="3" vWet="7" dt="2022-02-23T15:45:52.881"/>
    <p1510:client id="{B2E4821A-9877-B1C5-2B80-88B6254DCEE0}" v="139" dt="2022-02-22T19:13:31.733"/>
    <p1510:client id="{FB0A7B30-9E79-4A3B-A10F-37819ED7068B}" v="55" dt="2022-02-23T15:55:48.9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 d="2"/>
          <a:sy n="1" d="2"/>
        </p:scale>
        <p:origin x="1188" y="24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JP"/>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DA3E1-ED44-FD46-B5D3-0781C50BD094}" type="datetimeFigureOut">
              <a:rPr lang="en-JP" smtClean="0"/>
              <a:t>09/23/2022</a:t>
            </a:fld>
            <a:endParaRPr lang="en-JP"/>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JP"/>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JP"/>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49A63A-60AC-EC42-BC1F-573010B4D2EC}" type="slidenum">
              <a:rPr lang="en-JP" smtClean="0"/>
              <a:t>‹#›</a:t>
            </a:fld>
            <a:endParaRPr lang="en-JP"/>
          </a:p>
        </p:txBody>
      </p:sp>
    </p:spTree>
    <p:extLst>
      <p:ext uri="{BB962C8B-B14F-4D97-AF65-F5344CB8AC3E}">
        <p14:creationId xmlns:p14="http://schemas.microsoft.com/office/powerpoint/2010/main" val="1228761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649A63A-60AC-EC42-BC1F-573010B4D2EC}" type="slidenum">
              <a:rPr lang="en-JP" smtClean="0"/>
              <a:t>9</a:t>
            </a:fld>
            <a:endParaRPr lang="en-JP"/>
          </a:p>
        </p:txBody>
      </p:sp>
    </p:spTree>
    <p:extLst>
      <p:ext uri="{BB962C8B-B14F-4D97-AF65-F5344CB8AC3E}">
        <p14:creationId xmlns:p14="http://schemas.microsoft.com/office/powerpoint/2010/main" val="4015658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4009805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009917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209495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3894999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9/23/2022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3021679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9/23/2022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8922834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9/23/2022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534490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757028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6512066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1223569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021816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9/23/2022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9/23/2022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9/23/2022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9/23/2022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9/23/2022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a:p>
        </p:txBody>
      </p:sp>
    </p:spTree>
    <p:extLst>
      <p:ext uri="{BB962C8B-B14F-4D97-AF65-F5344CB8AC3E}">
        <p14:creationId xmlns:p14="http://schemas.microsoft.com/office/powerpoint/2010/main" val="1843411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663952" y="3634390"/>
            <a:ext cx="6048672" cy="2123658"/>
          </a:xfrm>
          <a:prstGeom prst="rect">
            <a:avLst/>
          </a:prstGeom>
          <a:noFill/>
        </p:spPr>
        <p:txBody>
          <a:bodyPr wrap="square" rtlCol="0">
            <a:spAutoFit/>
          </a:bodyPr>
          <a:lstStyle/>
          <a:p>
            <a:r>
              <a:rPr lang="en-US" sz="4400">
                <a:solidFill>
                  <a:srgbClr val="792989"/>
                </a:solidFill>
                <a:latin typeface="+mj-lt"/>
              </a:rPr>
              <a:t>[Project name] Change Impact Analysis Report and Action Plan Template</a:t>
            </a:r>
          </a:p>
        </p:txBody>
      </p:sp>
    </p:spTree>
    <p:extLst>
      <p:ext uri="{BB962C8B-B14F-4D97-AF65-F5344CB8AC3E}">
        <p14:creationId xmlns:p14="http://schemas.microsoft.com/office/powerpoint/2010/main" val="3400617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Executive summary – key findings</a:t>
            </a:r>
            <a:endParaRPr lang="en-JP" sz="4400">
              <a:solidFill>
                <a:srgbClr val="7E38AB"/>
              </a:solidFill>
              <a:latin typeface="+mj-lt"/>
            </a:endParaRPr>
          </a:p>
        </p:txBody>
      </p:sp>
      <p:sp>
        <p:nvSpPr>
          <p:cNvPr id="5" name="TextBox 4">
            <a:extLst>
              <a:ext uri="{FF2B5EF4-FFF2-40B4-BE49-F238E27FC236}">
                <a16:creationId xmlns:a16="http://schemas.microsoft.com/office/drawing/2014/main" id="{53DDC16A-644C-4D23-A4D2-3A0D238855F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7" name="Footer Placeholder 2">
            <a:extLst>
              <a:ext uri="{FF2B5EF4-FFF2-40B4-BE49-F238E27FC236}">
                <a16:creationId xmlns:a16="http://schemas.microsoft.com/office/drawing/2014/main" id="{FA8317CD-4C70-410E-AAF9-EC142B51230C}"/>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a:latin typeface="Arial"/>
                <a:cs typeface="Arial"/>
              </a:rPr>
              <a:t> [Program Name] Version:  Created By: </a:t>
            </a:r>
            <a:endParaRPr lang="en-US">
              <a:latin typeface="Arial" panose="020B0604020202020204" pitchFamily="34" charset="0"/>
              <a:cs typeface="Arial" panose="020B0604020202020204" pitchFamily="34" charset="0"/>
            </a:endParaRPr>
          </a:p>
        </p:txBody>
      </p:sp>
      <p:graphicFrame>
        <p:nvGraphicFramePr>
          <p:cNvPr id="10" name="Group 76">
            <a:extLst>
              <a:ext uri="{FF2B5EF4-FFF2-40B4-BE49-F238E27FC236}">
                <a16:creationId xmlns:a16="http://schemas.microsoft.com/office/drawing/2014/main" id="{61B3DC78-E7C5-4BC4-84FF-9ABFAA7DD7A6}"/>
              </a:ext>
            </a:extLst>
          </p:cNvPr>
          <p:cNvGraphicFramePr>
            <a:graphicFrameLocks noGrp="1"/>
          </p:cNvGraphicFramePr>
          <p:nvPr>
            <p:extLst>
              <p:ext uri="{D42A27DB-BD31-4B8C-83A1-F6EECF244321}">
                <p14:modId xmlns:p14="http://schemas.microsoft.com/office/powerpoint/2010/main" val="1126037489"/>
              </p:ext>
            </p:extLst>
          </p:nvPr>
        </p:nvGraphicFramePr>
        <p:xfrm>
          <a:off x="391554" y="1275976"/>
          <a:ext cx="11408893" cy="5017264"/>
        </p:xfrm>
        <a:graphic>
          <a:graphicData uri="http://schemas.openxmlformats.org/drawingml/2006/table">
            <a:tbl>
              <a:tblPr/>
              <a:tblGrid>
                <a:gridCol w="1078300">
                  <a:extLst>
                    <a:ext uri="{9D8B030D-6E8A-4147-A177-3AD203B41FA5}">
                      <a16:colId xmlns:a16="http://schemas.microsoft.com/office/drawing/2014/main" val="20000"/>
                    </a:ext>
                  </a:extLst>
                </a:gridCol>
                <a:gridCol w="624395">
                  <a:extLst>
                    <a:ext uri="{9D8B030D-6E8A-4147-A177-3AD203B41FA5}">
                      <a16:colId xmlns:a16="http://schemas.microsoft.com/office/drawing/2014/main" val="20001"/>
                    </a:ext>
                  </a:extLst>
                </a:gridCol>
                <a:gridCol w="4220249">
                  <a:extLst>
                    <a:ext uri="{9D8B030D-6E8A-4147-A177-3AD203B41FA5}">
                      <a16:colId xmlns:a16="http://schemas.microsoft.com/office/drawing/2014/main" val="20002"/>
                    </a:ext>
                  </a:extLst>
                </a:gridCol>
                <a:gridCol w="5485949">
                  <a:extLst>
                    <a:ext uri="{9D8B030D-6E8A-4147-A177-3AD203B41FA5}">
                      <a16:colId xmlns:a16="http://schemas.microsoft.com/office/drawing/2014/main" val="20003"/>
                    </a:ext>
                  </a:extLst>
                </a:gridCol>
              </a:tblGrid>
              <a:tr h="233237">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6213" marR="0" lvl="0" indent="-176213" algn="ctr" defTabSz="914400" rtl="0" eaLnBrk="1" fontAlgn="base" latinLnBrk="0" hangingPunct="1">
                        <a:lnSpc>
                          <a:spcPct val="100000"/>
                        </a:lnSpc>
                        <a:spcBef>
                          <a:spcPts val="0"/>
                        </a:spcBef>
                        <a:spcAft>
                          <a:spcPts val="0"/>
                        </a:spcAft>
                        <a:buClr>
                          <a:srgbClr val="FFD200"/>
                        </a:buClr>
                        <a:buSzPct val="120000"/>
                        <a:buFontTx/>
                        <a:buNone/>
                        <a:tabLst/>
                      </a:pPr>
                      <a:r>
                        <a:rPr kumimoji="0" lang="en-GB" sz="1200" b="1" i="0" u="none" strike="noStrike" cap="none" normalizeH="0" baseline="0">
                          <a:ln>
                            <a:noFill/>
                          </a:ln>
                          <a:solidFill>
                            <a:schemeClr val="bg1"/>
                          </a:solidFill>
                          <a:effectLst/>
                          <a:latin typeface="Calibri" panose="020F0502020204030204" pitchFamily="34" charset="0"/>
                          <a:ea typeface="ＭＳ Ｐゴシック" pitchFamily="-80" charset="-128"/>
                          <a:cs typeface="Calibri" panose="020F0502020204030204" pitchFamily="34" charset="0"/>
                          <a:sym typeface="Wingdings" pitchFamily="2" charset="2"/>
                        </a:rPr>
                        <a:t>Team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5895" marR="0" lvl="0" indent="-175895" algn="ctr" defTabSz="914400" rtl="0" eaLnBrk="1" fontAlgn="base" latinLnBrk="0" hangingPunct="1">
                        <a:lnSpc>
                          <a:spcPct val="100000"/>
                        </a:lnSpc>
                        <a:spcBef>
                          <a:spcPts val="0"/>
                        </a:spcBef>
                        <a:spcAft>
                          <a:spcPts val="0"/>
                        </a:spcAft>
                        <a:buClr>
                          <a:srgbClr val="FFD200"/>
                        </a:buClr>
                        <a:buSzPct val="120000"/>
                        <a:buFontTx/>
                        <a:buNone/>
                        <a:tabLst/>
                      </a:pPr>
                      <a:r>
                        <a:rPr kumimoji="0" lang="en-US" sz="1200" b="1" i="0" u="none" strike="noStrike" cap="none" normalizeH="0" baseline="0">
                          <a:ln>
                            <a:noFill/>
                          </a:ln>
                          <a:solidFill>
                            <a:schemeClr val="bg1"/>
                          </a:solidFill>
                          <a:effectLst/>
                          <a:latin typeface="Calibri"/>
                          <a:ea typeface="ＭＳ Ｐゴシック"/>
                          <a:cs typeface="Calibri"/>
                          <a:sym typeface="Wingdings" pitchFamily="2" charset="2"/>
                        </a:rPr>
                        <a:t>Impact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6213" marR="0" lvl="0" indent="-176213" algn="ctr" defTabSz="914400" rtl="0" eaLnBrk="1" fontAlgn="base" latinLnBrk="0" hangingPunct="1">
                        <a:lnSpc>
                          <a:spcPct val="100000"/>
                        </a:lnSpc>
                        <a:spcBef>
                          <a:spcPts val="0"/>
                        </a:spcBef>
                        <a:spcAft>
                          <a:spcPts val="0"/>
                        </a:spcAft>
                        <a:buClr>
                          <a:srgbClr val="FFD200"/>
                        </a:buClr>
                        <a:buSzPct val="120000"/>
                        <a:buFontTx/>
                        <a:buNone/>
                        <a:tabLst/>
                      </a:pPr>
                      <a:r>
                        <a:rPr kumimoji="0" lang="en-GB" sz="1200" b="1" i="0" u="none" strike="noStrike" cap="none" normalizeH="0" baseline="0">
                          <a:ln>
                            <a:noFill/>
                          </a:ln>
                          <a:solidFill>
                            <a:schemeClr val="bg1"/>
                          </a:solidFill>
                          <a:effectLst/>
                          <a:latin typeface="Calibri" panose="020F0502020204030204" pitchFamily="34" charset="0"/>
                          <a:ea typeface="ＭＳ Ｐゴシック" pitchFamily="-80" charset="-128"/>
                          <a:cs typeface="Calibri" panose="020F0502020204030204" pitchFamily="34" charset="0"/>
                          <a:sym typeface="Wingdings" pitchFamily="2" charset="2"/>
                        </a:rPr>
                        <a:t>Key changes messages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6213" marR="0" lvl="0" indent="-176213" algn="ctr" defTabSz="914400" rtl="0" eaLnBrk="1" fontAlgn="base" latinLnBrk="0" hangingPunct="1">
                        <a:lnSpc>
                          <a:spcPct val="100000"/>
                        </a:lnSpc>
                        <a:spcBef>
                          <a:spcPts val="0"/>
                        </a:spcBef>
                        <a:spcAft>
                          <a:spcPts val="0"/>
                        </a:spcAft>
                        <a:buClr>
                          <a:srgbClr val="FFD200"/>
                        </a:buClr>
                        <a:buSzPct val="120000"/>
                        <a:buFontTx/>
                        <a:buNone/>
                        <a:tabLst/>
                      </a:pPr>
                      <a:r>
                        <a:rPr kumimoji="0" lang="en-GB" sz="1200" b="1" i="0" u="none" strike="noStrike" cap="none" normalizeH="0" baseline="0">
                          <a:ln>
                            <a:noFill/>
                          </a:ln>
                          <a:solidFill>
                            <a:schemeClr val="bg1"/>
                          </a:solidFill>
                          <a:effectLst/>
                          <a:latin typeface="Calibri" panose="020F0502020204030204" pitchFamily="34" charset="0"/>
                          <a:ea typeface="ＭＳ Ｐゴシック" pitchFamily="-80" charset="-128"/>
                          <a:cs typeface="Calibri" panose="020F0502020204030204" pitchFamily="34" charset="0"/>
                          <a:sym typeface="Wingdings" pitchFamily="2" charset="2"/>
                        </a:rPr>
                        <a:t>Leading to…/requirement for…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874638">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ts val="0"/>
                        </a:spcBef>
                        <a:spcAft>
                          <a:spcPts val="0"/>
                        </a:spcAft>
                        <a:buClr>
                          <a:srgbClr val="FFD200"/>
                        </a:buClr>
                        <a:buSzPct val="120000"/>
                        <a:buFont typeface="Wingdings 2" pitchFamily="18" charset="2"/>
                        <a:buNone/>
                        <a:tabLst/>
                      </a:pPr>
                      <a:r>
                        <a:rPr kumimoji="0" lang="en-GB" sz="1200" b="1" i="0" u="none" strike="noStrike" cap="none" normalizeH="0" baseline="0">
                          <a:ln>
                            <a:noFill/>
                          </a:ln>
                          <a:solidFill>
                            <a:schemeClr val="bg2"/>
                          </a:solidFill>
                          <a:effectLst/>
                          <a:latin typeface="Calibri" panose="020F0502020204030204" pitchFamily="34" charset="0"/>
                          <a:ea typeface="ＭＳ Ｐゴシック" pitchFamily="-80" charset="-128"/>
                          <a:cs typeface="Calibri" panose="020F0502020204030204" pitchFamily="34" charset="0"/>
                        </a:rPr>
                        <a:t>Dispatch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50000"/>
                      </a:schemeClr>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6213" marR="0" lvl="0" indent="-176213" algn="ctr" defTabSz="914400" rtl="0" eaLnBrk="1" fontAlgn="base" latinLnBrk="0" hangingPunct="1">
                        <a:lnSpc>
                          <a:spcPct val="100000"/>
                        </a:lnSpc>
                        <a:spcBef>
                          <a:spcPts val="0"/>
                        </a:spcBef>
                        <a:spcAft>
                          <a:spcPts val="0"/>
                        </a:spcAft>
                        <a:buClr>
                          <a:srgbClr val="FFD200"/>
                        </a:buClr>
                        <a:buSzPct val="120000"/>
                        <a:buFont typeface="Wingdings 2" pitchFamily="18" charset="2"/>
                        <a:buNone/>
                        <a:tabLst/>
                      </a:pPr>
                      <a:endParaRPr kumimoji="0" lang="en-US"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sym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GB"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Move away from manual system to automated system, with increased automation enabling over 90% of jobs being auto-dispatched</a:t>
                      </a:r>
                    </a:p>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GB"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Capability to continually enhance business rules to optimise scheduling algorithm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kern="1200"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Dispatchers role to change from a dispatch expert to one who manages by exception.</a:t>
                      </a:r>
                    </a:p>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kern="1200"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Requirement to trust the auto-scheduler to effectively dispatch – manual dispatch by exception only</a:t>
                      </a:r>
                    </a:p>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kern="1200"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System skills and experience based hierarchies removed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1"/>
                  </a:ext>
                </a:extLst>
              </a:tr>
              <a:tr h="1268224">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ts val="0"/>
                        </a:spcBef>
                        <a:spcAft>
                          <a:spcPts val="0"/>
                        </a:spcAft>
                        <a:buClr>
                          <a:srgbClr val="FFD200"/>
                        </a:buClr>
                        <a:buSzPct val="120000"/>
                        <a:buFont typeface="Wingdings 2" pitchFamily="18" charset="2"/>
                        <a:buNone/>
                        <a:tabLst/>
                      </a:pPr>
                      <a:r>
                        <a:rPr kumimoji="0" lang="en-GB" sz="1200" b="1" i="0" u="none" strike="noStrike" cap="none" normalizeH="0" baseline="0">
                          <a:ln>
                            <a:noFill/>
                          </a:ln>
                          <a:solidFill>
                            <a:schemeClr val="bg2"/>
                          </a:solidFill>
                          <a:effectLst/>
                          <a:latin typeface="Calibri" panose="020F0502020204030204" pitchFamily="34" charset="0"/>
                          <a:ea typeface="ＭＳ Ｐゴシック" pitchFamily="-80" charset="-128"/>
                          <a:cs typeface="Calibri" panose="020F0502020204030204" pitchFamily="34" charset="0"/>
                        </a:rPr>
                        <a:t>Resource management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50000"/>
                      </a:schemeClr>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6213" marR="0" lvl="0" indent="-176213" algn="ctr" defTabSz="914400" rtl="0" eaLnBrk="1" fontAlgn="base" latinLnBrk="0" hangingPunct="1">
                        <a:lnSpc>
                          <a:spcPct val="100000"/>
                        </a:lnSpc>
                        <a:spcBef>
                          <a:spcPts val="0"/>
                        </a:spcBef>
                        <a:spcAft>
                          <a:spcPts val="0"/>
                        </a:spcAft>
                        <a:buClr>
                          <a:srgbClr val="FFD200"/>
                        </a:buClr>
                        <a:buSzPct val="120000"/>
                        <a:buFont typeface="Wingdings 2" pitchFamily="18" charset="2"/>
                        <a:buChar char="£"/>
                        <a:tabLst/>
                      </a:pPr>
                      <a:endParaRPr kumimoji="0" lang="en-US"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GB" sz="1200" b="0" i="0" u="none" strike="noStrike" cap="none" normalizeH="0" baseline="0">
                          <a:ln>
                            <a:noFill/>
                          </a:ln>
                          <a:solidFill>
                            <a:schemeClr val="tx1"/>
                          </a:solidFill>
                          <a:effectLst/>
                          <a:latin typeface="Calibri"/>
                          <a:ea typeface="ＭＳ Ｐゴシック"/>
                          <a:cs typeface="Calibri"/>
                        </a:rPr>
                        <a:t>Single view of all workload and asset data across the </a:t>
                      </a:r>
                      <a:r>
                        <a:rPr lang="en-GB" sz="1200" b="0" i="0" u="none" strike="noStrike" cap="none" normalizeH="0" baseline="0">
                          <a:ln>
                            <a:noFill/>
                          </a:ln>
                          <a:solidFill>
                            <a:schemeClr val="tx1"/>
                          </a:solidFill>
                          <a:effectLst/>
                          <a:latin typeface="Calibri"/>
                          <a:ea typeface="ＭＳ Ｐゴシック"/>
                          <a:cs typeface="Calibri"/>
                        </a:rPr>
                        <a:t>organisation</a:t>
                      </a:r>
                      <a:r>
                        <a:rPr kumimoji="0" lang="en-GB" sz="1200" b="0" i="0" u="none" strike="noStrike" cap="none" normalizeH="0" baseline="0">
                          <a:ln>
                            <a:noFill/>
                          </a:ln>
                          <a:solidFill>
                            <a:schemeClr val="tx1"/>
                          </a:solidFill>
                          <a:effectLst/>
                          <a:latin typeface="Calibri"/>
                          <a:ea typeface="ＭＳ Ｐゴシック"/>
                          <a:cs typeface="Calibri"/>
                        </a:rPr>
                        <a:t> (replacing multiple spreadsheets) and visibility of asset hierarchy to the field</a:t>
                      </a:r>
                    </a:p>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GB"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All work orders linked to assets </a:t>
                      </a:r>
                    </a:p>
                    <a:p>
                      <a:pPr marL="0" marR="0" lvl="0" indent="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None/>
                        <a:tabLst/>
                      </a:pPr>
                      <a:endParaRPr kumimoji="0" lang="en-GB"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kern="1200"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More robust planning and modeling, reduced dependency on excel sheets and ability to identify resource/workload constraints more clearly</a:t>
                      </a:r>
                    </a:p>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kern="1200"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Ability to focus on more strategic planning away from data manipulation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r h="612246">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ts val="0"/>
                        </a:spcBef>
                        <a:spcAft>
                          <a:spcPts val="0"/>
                        </a:spcAft>
                        <a:buClr>
                          <a:srgbClr val="FFD200"/>
                        </a:buClr>
                        <a:buSzPct val="120000"/>
                        <a:buFont typeface="Wingdings 2" pitchFamily="18" charset="2"/>
                        <a:buNone/>
                        <a:tabLst/>
                      </a:pPr>
                      <a:r>
                        <a:rPr kumimoji="0" lang="en-GB" sz="1200" b="1" i="0" u="none" strike="noStrike" cap="none" normalizeH="0" baseline="0">
                          <a:ln>
                            <a:noFill/>
                          </a:ln>
                          <a:solidFill>
                            <a:schemeClr val="bg2"/>
                          </a:solidFill>
                          <a:effectLst/>
                          <a:latin typeface="Calibri" panose="020F0502020204030204" pitchFamily="34" charset="0"/>
                          <a:ea typeface="ＭＳ Ｐゴシック" pitchFamily="-80" charset="-128"/>
                          <a:cs typeface="Calibri" panose="020F0502020204030204" pitchFamily="34" charset="0"/>
                        </a:rPr>
                        <a:t>Engineering services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50000"/>
                      </a:schemeClr>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6213" marR="0" lvl="0" indent="-176213" algn="ctr" defTabSz="914400" rtl="0" eaLnBrk="1" fontAlgn="base" latinLnBrk="0" hangingPunct="1">
                        <a:lnSpc>
                          <a:spcPct val="100000"/>
                        </a:lnSpc>
                        <a:spcBef>
                          <a:spcPts val="0"/>
                        </a:spcBef>
                        <a:spcAft>
                          <a:spcPts val="0"/>
                        </a:spcAft>
                        <a:buClr>
                          <a:srgbClr val="FFD200"/>
                        </a:buClr>
                        <a:buSzPct val="120000"/>
                        <a:buFont typeface="Wingdings 2" pitchFamily="18" charset="2"/>
                        <a:buChar char="£"/>
                        <a:tabLst/>
                      </a:pPr>
                      <a:endParaRPr kumimoji="0" lang="en-US"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cap="none" normalizeH="0" baseline="0">
                          <a:ln>
                            <a:noFill/>
                          </a:ln>
                          <a:solidFill>
                            <a:schemeClr val="tx1"/>
                          </a:solidFill>
                          <a:effectLst/>
                          <a:latin typeface="Calibri"/>
                          <a:ea typeface="ＭＳ Ｐゴシック"/>
                          <a:cs typeface="Calibri"/>
                        </a:rPr>
                        <a:t>Consolidation of multiple systems in one single asset repository for single source of M.I reporting</a:t>
                      </a:r>
                    </a:p>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cap="none" normalizeH="0" baseline="0">
                          <a:ln>
                            <a:noFill/>
                          </a:ln>
                          <a:solidFill>
                            <a:schemeClr val="tx1"/>
                          </a:solidFill>
                          <a:effectLst/>
                          <a:latin typeface="Calibri"/>
                          <a:ea typeface="ＭＳ Ｐゴシック"/>
                          <a:cs typeface="Calibri"/>
                        </a:rPr>
                        <a:t>Capability to support additional areas of the business with MI reporting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1450" marR="0" lvl="0" indent="-171450" algn="l"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pPr>
                      <a:r>
                        <a:rPr kumimoji="0" lang="en-US" sz="1200" b="0" i="0" u="none" strike="noStrike" kern="1200" cap="none" normalizeH="0" baseline="0">
                          <a:ln>
                            <a:noFill/>
                          </a:ln>
                          <a:solidFill>
                            <a:schemeClr val="tx1"/>
                          </a:solidFill>
                          <a:effectLst/>
                          <a:latin typeface="Calibri"/>
                          <a:ea typeface="ＭＳ Ｐゴシック"/>
                          <a:cs typeface="Calibri"/>
                        </a:rPr>
                        <a:t>Requirement to trust new system as the sole data source, as </a:t>
                      </a:r>
                      <a:r>
                        <a:rPr lang="en-US" sz="1200" b="0" i="0" u="none" strike="noStrike" kern="1200" cap="none" normalizeH="0" baseline="0">
                          <a:ln>
                            <a:noFill/>
                          </a:ln>
                          <a:solidFill>
                            <a:schemeClr val="tx1"/>
                          </a:solidFill>
                          <a:effectLst/>
                          <a:latin typeface="Calibri"/>
                          <a:ea typeface="ＭＳ Ｐゴシック"/>
                          <a:cs typeface="Calibri"/>
                        </a:rPr>
                        <a:t>there is no</a:t>
                      </a:r>
                      <a:r>
                        <a:rPr kumimoji="0" lang="en-US" sz="1200" b="0" i="0" u="none" strike="noStrike" kern="1200" cap="none" normalizeH="0" baseline="0">
                          <a:ln>
                            <a:noFill/>
                          </a:ln>
                          <a:solidFill>
                            <a:schemeClr val="tx1"/>
                          </a:solidFill>
                          <a:effectLst/>
                          <a:latin typeface="Calibri"/>
                          <a:ea typeface="ＭＳ Ｐゴシック"/>
                          <a:cs typeface="Calibri"/>
                        </a:rPr>
                        <a:t> longer</a:t>
                      </a:r>
                      <a:r>
                        <a:rPr lang="en-US" sz="1200" b="0" i="0" u="none" strike="noStrike" kern="1200" cap="none" normalizeH="0" baseline="0">
                          <a:ln>
                            <a:noFill/>
                          </a:ln>
                          <a:solidFill>
                            <a:schemeClr val="tx1"/>
                          </a:solidFill>
                          <a:effectLst/>
                          <a:latin typeface="Calibri"/>
                          <a:ea typeface="ＭＳ Ｐゴシック"/>
                          <a:cs typeface="Calibri"/>
                        </a:rPr>
                        <a:t> the </a:t>
                      </a:r>
                      <a:r>
                        <a:rPr kumimoji="0" lang="en-US" sz="1200" b="0" i="0" u="none" strike="noStrike" kern="1200" cap="none" normalizeH="0" baseline="0">
                          <a:ln>
                            <a:noFill/>
                          </a:ln>
                          <a:solidFill>
                            <a:schemeClr val="tx1"/>
                          </a:solidFill>
                          <a:effectLst/>
                          <a:latin typeface="Calibri"/>
                          <a:ea typeface="ＭＳ Ｐゴシック"/>
                          <a:cs typeface="Calibri"/>
                        </a:rPr>
                        <a:t>ability to verify data in multiple systems</a:t>
                      </a:r>
                    </a:p>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kern="1200"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Greater emphasis on accurate asset data</a:t>
                      </a:r>
                    </a:p>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kern="1200"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Potential rebuild of approx 300 MI reports to enable continued provision of M.I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3"/>
                  </a:ext>
                </a:extLst>
              </a:tr>
              <a:tr h="400750">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ts val="0"/>
                        </a:spcBef>
                        <a:spcAft>
                          <a:spcPts val="0"/>
                        </a:spcAft>
                        <a:buClr>
                          <a:srgbClr val="FFD200"/>
                        </a:buClr>
                        <a:buSzPct val="120000"/>
                        <a:buFont typeface="Wingdings 2" pitchFamily="18" charset="2"/>
                        <a:buNone/>
                        <a:tabLst/>
                      </a:pPr>
                      <a:r>
                        <a:rPr kumimoji="0" lang="en-GB" sz="1200" b="1" i="0" u="none" strike="noStrike" cap="none" normalizeH="0" baseline="0">
                          <a:ln>
                            <a:noFill/>
                          </a:ln>
                          <a:solidFill>
                            <a:schemeClr val="bg2"/>
                          </a:solidFill>
                          <a:effectLst/>
                          <a:latin typeface="Calibri"/>
                          <a:ea typeface="ＭＳ Ｐゴシック"/>
                          <a:cs typeface="Calibri"/>
                        </a:rPr>
                        <a:t>Commercial</a:t>
                      </a:r>
                    </a:p>
                    <a:p>
                      <a:pPr marL="0" marR="0" lvl="0" indent="0" algn="l" defTabSz="914400" rtl="0" eaLnBrk="1" fontAlgn="base" latinLnBrk="0" hangingPunct="1">
                        <a:lnSpc>
                          <a:spcPct val="100000"/>
                        </a:lnSpc>
                        <a:spcBef>
                          <a:spcPts val="0"/>
                        </a:spcBef>
                        <a:spcAft>
                          <a:spcPts val="0"/>
                        </a:spcAft>
                        <a:buClr>
                          <a:srgbClr val="FFD200"/>
                        </a:buClr>
                        <a:buSzPct val="120000"/>
                        <a:buFont typeface="Wingdings 2" pitchFamily="18" charset="2"/>
                        <a:buNone/>
                        <a:tabLst/>
                      </a:pPr>
                      <a:endParaRPr kumimoji="0" lang="en-GB" sz="1200" b="1" i="0" u="none" strike="noStrike" cap="none" normalizeH="0" baseline="0">
                        <a:ln>
                          <a:noFill/>
                        </a:ln>
                        <a:solidFill>
                          <a:schemeClr val="bg2"/>
                        </a:solidFill>
                        <a:effectLst/>
                        <a:latin typeface="Calibri" panose="020F0502020204030204" pitchFamily="34" charset="0"/>
                        <a:ea typeface="ＭＳ Ｐゴシック" pitchFamily="-80" charset="-128"/>
                        <a:cs typeface="Calibri" panose="020F050202020403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50000"/>
                      </a:schemeClr>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6213" marR="0" lvl="0" indent="-176213" algn="ctr" defTabSz="914400" rtl="0" eaLnBrk="1" fontAlgn="base" latinLnBrk="0" hangingPunct="1">
                        <a:lnSpc>
                          <a:spcPct val="100000"/>
                        </a:lnSpc>
                        <a:spcBef>
                          <a:spcPts val="0"/>
                        </a:spcBef>
                        <a:spcAft>
                          <a:spcPts val="0"/>
                        </a:spcAft>
                        <a:buClr>
                          <a:srgbClr val="FFD200"/>
                        </a:buClr>
                        <a:buSzPct val="120000"/>
                        <a:buFont typeface="Wingdings 2" pitchFamily="18" charset="2"/>
                        <a:buNone/>
                        <a:tabLst/>
                      </a:pPr>
                      <a:endParaRPr kumimoji="0" lang="en-US"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sym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50"/>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GB"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Single view of all workload / asset data across business through supported by single BI reporting tool, will replace</a:t>
                      </a:r>
                      <a:r>
                        <a:rPr kumimoji="0" lang="en-US"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 multiple sources of M.I from legacy systems.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kern="1200"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Provision of single consistent set of M.I with direct reporting access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4"/>
                  </a:ext>
                </a:extLst>
              </a:tr>
              <a:tr h="596682">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ts val="0"/>
                        </a:spcBef>
                        <a:spcAft>
                          <a:spcPts val="0"/>
                        </a:spcAft>
                        <a:buClr>
                          <a:srgbClr val="FFD200"/>
                        </a:buClr>
                        <a:buSzPct val="120000"/>
                        <a:buFont typeface="Wingdings 2" pitchFamily="18" charset="2"/>
                        <a:buNone/>
                        <a:tabLst/>
                      </a:pPr>
                      <a:r>
                        <a:rPr kumimoji="0" lang="en-GB" sz="1200" b="1" i="0" u="none" strike="noStrike" cap="none" normalizeH="0" baseline="0">
                          <a:ln>
                            <a:noFill/>
                          </a:ln>
                          <a:solidFill>
                            <a:schemeClr val="bg2"/>
                          </a:solidFill>
                          <a:effectLst/>
                          <a:latin typeface="Calibri" panose="020F0502020204030204" pitchFamily="34" charset="0"/>
                          <a:ea typeface="ＭＳ Ｐゴシック" pitchFamily="-80" charset="-128"/>
                          <a:cs typeface="Calibri" panose="020F0502020204030204" pitchFamily="34" charset="0"/>
                        </a:rPr>
                        <a:t>Customer experience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50000"/>
                      </a:schemeClr>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6213" marR="0" lvl="0" indent="-176213" algn="ctr" defTabSz="914400" rtl="0" eaLnBrk="1" fontAlgn="base" latinLnBrk="0" hangingPunct="1">
                        <a:lnSpc>
                          <a:spcPct val="100000"/>
                        </a:lnSpc>
                        <a:spcBef>
                          <a:spcPts val="0"/>
                        </a:spcBef>
                        <a:spcAft>
                          <a:spcPts val="0"/>
                        </a:spcAft>
                        <a:buClr>
                          <a:srgbClr val="FFD200"/>
                        </a:buClr>
                        <a:buSzPct val="120000"/>
                        <a:buFont typeface="Wingdings 2" pitchFamily="18" charset="2"/>
                        <a:buNone/>
                        <a:tabLst/>
                      </a:pPr>
                      <a:endParaRPr kumimoji="0" lang="en-US"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sym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50"/>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Greater information available to call agents e.g. contact details, status updates, all work orders now visible.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defPPr>
                        <a:defRPr lang="en-US"/>
                      </a:defPPr>
                      <a:lvl1pPr marL="0" algn="l" defTabSz="913916" rtl="0" eaLnBrk="1" latinLnBrk="0" hangingPunct="1">
                        <a:defRPr sz="1800" kern="1200">
                          <a:solidFill>
                            <a:schemeClr val="tx1"/>
                          </a:solidFill>
                          <a:latin typeface="Arial"/>
                          <a:ea typeface="ＭＳ Ｐゴシック"/>
                        </a:defRPr>
                      </a:lvl1pPr>
                      <a:lvl2pPr marL="456958" algn="l" defTabSz="913916" rtl="0" eaLnBrk="1" latinLnBrk="0" hangingPunct="1">
                        <a:defRPr sz="1800" kern="1200">
                          <a:solidFill>
                            <a:schemeClr val="tx1"/>
                          </a:solidFill>
                          <a:latin typeface="Arial"/>
                          <a:ea typeface="ＭＳ Ｐゴシック"/>
                        </a:defRPr>
                      </a:lvl2pPr>
                      <a:lvl3pPr marL="913916" algn="l" defTabSz="913916" rtl="0" eaLnBrk="1" latinLnBrk="0" hangingPunct="1">
                        <a:defRPr sz="1800" kern="1200">
                          <a:solidFill>
                            <a:schemeClr val="tx1"/>
                          </a:solidFill>
                          <a:latin typeface="Arial"/>
                          <a:ea typeface="ＭＳ Ｐゴシック"/>
                        </a:defRPr>
                      </a:lvl3pPr>
                      <a:lvl4pPr marL="1370874" algn="l" defTabSz="913916" rtl="0" eaLnBrk="1" latinLnBrk="0" hangingPunct="1">
                        <a:defRPr sz="1800" kern="1200">
                          <a:solidFill>
                            <a:schemeClr val="tx1"/>
                          </a:solidFill>
                          <a:latin typeface="Arial"/>
                          <a:ea typeface="ＭＳ Ｐゴシック"/>
                        </a:defRPr>
                      </a:lvl4pPr>
                      <a:lvl5pPr marL="1827832" algn="l" defTabSz="913916" rtl="0" eaLnBrk="1" latinLnBrk="0" hangingPunct="1">
                        <a:defRPr sz="1800" kern="1200">
                          <a:solidFill>
                            <a:schemeClr val="tx1"/>
                          </a:solidFill>
                          <a:latin typeface="Arial"/>
                          <a:ea typeface="ＭＳ Ｐゴシック"/>
                        </a:defRPr>
                      </a:lvl5pPr>
                      <a:lvl6pPr marL="2284789" algn="l" defTabSz="913916" rtl="0" eaLnBrk="1" latinLnBrk="0" hangingPunct="1">
                        <a:defRPr sz="1800" kern="1200">
                          <a:solidFill>
                            <a:schemeClr val="tx1"/>
                          </a:solidFill>
                          <a:latin typeface="Arial"/>
                          <a:ea typeface="ＭＳ Ｐゴシック"/>
                        </a:defRPr>
                      </a:lvl6pPr>
                      <a:lvl7pPr marL="2741748" algn="l" defTabSz="913916" rtl="0" eaLnBrk="1" latinLnBrk="0" hangingPunct="1">
                        <a:defRPr sz="1800" kern="1200">
                          <a:solidFill>
                            <a:schemeClr val="tx1"/>
                          </a:solidFill>
                          <a:latin typeface="Arial"/>
                          <a:ea typeface="ＭＳ Ｐゴシック"/>
                        </a:defRPr>
                      </a:lvl7pPr>
                      <a:lvl8pPr marL="3198706" algn="l" defTabSz="913916" rtl="0" eaLnBrk="1" latinLnBrk="0" hangingPunct="1">
                        <a:defRPr sz="1800" kern="1200">
                          <a:solidFill>
                            <a:schemeClr val="tx1"/>
                          </a:solidFill>
                          <a:latin typeface="Arial"/>
                          <a:ea typeface="ＭＳ Ｐゴシック"/>
                        </a:defRPr>
                      </a:lvl8pPr>
                      <a:lvl9pPr marL="3655663" algn="l" defTabSz="913916" rtl="0" eaLnBrk="1" latinLnBrk="0" hangingPunct="1">
                        <a:defRPr sz="1800" kern="1200">
                          <a:solidFill>
                            <a:schemeClr val="tx1"/>
                          </a:solidFill>
                          <a:latin typeface="Arial"/>
                          <a:ea typeface="ＭＳ Ｐゴシック"/>
                        </a:defRPr>
                      </a:lvl9pPr>
                    </a:lstStyle>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kern="1200"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Improved first call resolution, promoting cultural change towards ownership of enquiries</a:t>
                      </a:r>
                    </a:p>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kern="1200"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Parallel processes necessary for viewing job data, until new call handling interface (CRM) in place</a:t>
                      </a:r>
                    </a:p>
                    <a:p>
                      <a:pPr marL="171450" marR="0" lvl="0" indent="-171450" algn="l" defTabSz="914400" rtl="0" eaLnBrk="1" fontAlgn="base" latinLnBrk="0" hangingPunct="1">
                        <a:lnSpc>
                          <a:spcPct val="100000"/>
                        </a:lnSpc>
                        <a:spcBef>
                          <a:spcPts val="0"/>
                        </a:spcBef>
                        <a:spcAft>
                          <a:spcPts val="0"/>
                        </a:spcAft>
                        <a:buClr>
                          <a:schemeClr val="tx1"/>
                        </a:buClr>
                        <a:buSzPct val="75000"/>
                        <a:buFont typeface="Wingdings" panose="05000000000000000000" pitchFamily="2" charset="2"/>
                        <a:buChar char="§"/>
                        <a:tabLst/>
                      </a:pPr>
                      <a:r>
                        <a:rPr kumimoji="0" lang="en-US" sz="1200" b="0" i="0" u="none" strike="noStrike" kern="1200"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Potential for increased call handling time associated with handoff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5"/>
                  </a:ext>
                </a:extLst>
              </a:tr>
            </a:tbl>
          </a:graphicData>
        </a:graphic>
      </p:graphicFrame>
      <p:sp>
        <p:nvSpPr>
          <p:cNvPr id="26" name="TextBox 25">
            <a:extLst>
              <a:ext uri="{FF2B5EF4-FFF2-40B4-BE49-F238E27FC236}">
                <a16:creationId xmlns:a16="http://schemas.microsoft.com/office/drawing/2014/main" id="{7829A910-29AC-4EB2-8DB7-F33CBB17C88D}"/>
              </a:ext>
            </a:extLst>
          </p:cNvPr>
          <p:cNvSpPr txBox="1"/>
          <p:nvPr/>
        </p:nvSpPr>
        <p:spPr>
          <a:xfrm rot="19487905">
            <a:off x="3435697" y="2836509"/>
            <a:ext cx="5811837" cy="1108075"/>
          </a:xfrm>
          <a:prstGeom prst="rect">
            <a:avLst/>
          </a:prstGeom>
          <a:noFill/>
        </p:spPr>
        <p:txBody>
          <a:bodyPr>
            <a:spAutoFit/>
          </a:bodyPr>
          <a:lstStyle/>
          <a:p>
            <a:pPr algn="ctr" fontAlgn="base">
              <a:spcBef>
                <a:spcPct val="0"/>
              </a:spcBef>
              <a:spcAft>
                <a:spcPct val="0"/>
              </a:spcAft>
              <a:defRPr/>
            </a:pPr>
            <a:r>
              <a:rPr lang="en-GB" sz="6600" b="1">
                <a:solidFill>
                  <a:srgbClr val="FF0000"/>
                </a:solidFill>
                <a:latin typeface="Futura"/>
                <a:ea typeface="ＭＳ Ｐゴシック" panose="020B0600070205080204" pitchFamily="34" charset="-128"/>
              </a:rPr>
              <a:t>SAMPLE</a:t>
            </a:r>
          </a:p>
        </p:txBody>
      </p:sp>
    </p:spTree>
    <p:extLst>
      <p:ext uri="{BB962C8B-B14F-4D97-AF65-F5344CB8AC3E}">
        <p14:creationId xmlns:p14="http://schemas.microsoft.com/office/powerpoint/2010/main" val="2167274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a:solidFill>
                  <a:srgbClr val="792989"/>
                </a:solidFill>
              </a:rPr>
              <a:t>Findings</a:t>
            </a:r>
          </a:p>
        </p:txBody>
      </p:sp>
    </p:spTree>
    <p:extLst>
      <p:ext uri="{BB962C8B-B14F-4D97-AF65-F5344CB8AC3E}">
        <p14:creationId xmlns:p14="http://schemas.microsoft.com/office/powerpoint/2010/main" val="3539963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76">
            <a:extLst>
              <a:ext uri="{FF2B5EF4-FFF2-40B4-BE49-F238E27FC236}">
                <a16:creationId xmlns:a16="http://schemas.microsoft.com/office/drawing/2014/main" id="{2896AB9F-41D2-4C9B-AE72-DDA71699A369}"/>
              </a:ext>
            </a:extLst>
          </p:cNvPr>
          <p:cNvGraphicFramePr>
            <a:graphicFrameLocks noGrp="1"/>
          </p:cNvGraphicFramePr>
          <p:nvPr>
            <p:extLst>
              <p:ext uri="{D42A27DB-BD31-4B8C-83A1-F6EECF244321}">
                <p14:modId xmlns:p14="http://schemas.microsoft.com/office/powerpoint/2010/main" val="2492359295"/>
              </p:ext>
            </p:extLst>
          </p:nvPr>
        </p:nvGraphicFramePr>
        <p:xfrm>
          <a:off x="407368" y="2276872"/>
          <a:ext cx="10944000" cy="2539860"/>
        </p:xfrm>
        <a:graphic>
          <a:graphicData uri="http://schemas.openxmlformats.org/drawingml/2006/table">
            <a:tbl>
              <a:tblPr/>
              <a:tblGrid>
                <a:gridCol w="1615109">
                  <a:extLst>
                    <a:ext uri="{9D8B030D-6E8A-4147-A177-3AD203B41FA5}">
                      <a16:colId xmlns:a16="http://schemas.microsoft.com/office/drawing/2014/main" val="20001"/>
                    </a:ext>
                  </a:extLst>
                </a:gridCol>
                <a:gridCol w="713732">
                  <a:extLst>
                    <a:ext uri="{9D8B030D-6E8A-4147-A177-3AD203B41FA5}">
                      <a16:colId xmlns:a16="http://schemas.microsoft.com/office/drawing/2014/main" val="20002"/>
                    </a:ext>
                  </a:extLst>
                </a:gridCol>
                <a:gridCol w="783404">
                  <a:extLst>
                    <a:ext uri="{9D8B030D-6E8A-4147-A177-3AD203B41FA5}">
                      <a16:colId xmlns:a16="http://schemas.microsoft.com/office/drawing/2014/main" val="20003"/>
                    </a:ext>
                  </a:extLst>
                </a:gridCol>
                <a:gridCol w="870431">
                  <a:extLst>
                    <a:ext uri="{9D8B030D-6E8A-4147-A177-3AD203B41FA5}">
                      <a16:colId xmlns:a16="http://schemas.microsoft.com/office/drawing/2014/main" val="20004"/>
                    </a:ext>
                  </a:extLst>
                </a:gridCol>
                <a:gridCol w="2089076">
                  <a:extLst>
                    <a:ext uri="{9D8B030D-6E8A-4147-A177-3AD203B41FA5}">
                      <a16:colId xmlns:a16="http://schemas.microsoft.com/office/drawing/2014/main" val="20005"/>
                    </a:ext>
                  </a:extLst>
                </a:gridCol>
                <a:gridCol w="2176104">
                  <a:extLst>
                    <a:ext uri="{9D8B030D-6E8A-4147-A177-3AD203B41FA5}">
                      <a16:colId xmlns:a16="http://schemas.microsoft.com/office/drawing/2014/main" val="20006"/>
                    </a:ext>
                  </a:extLst>
                </a:gridCol>
                <a:gridCol w="501871">
                  <a:extLst>
                    <a:ext uri="{9D8B030D-6E8A-4147-A177-3AD203B41FA5}">
                      <a16:colId xmlns:a16="http://schemas.microsoft.com/office/drawing/2014/main" val="20007"/>
                    </a:ext>
                  </a:extLst>
                </a:gridCol>
                <a:gridCol w="527164">
                  <a:extLst>
                    <a:ext uri="{9D8B030D-6E8A-4147-A177-3AD203B41FA5}">
                      <a16:colId xmlns:a16="http://schemas.microsoft.com/office/drawing/2014/main" val="20008"/>
                    </a:ext>
                  </a:extLst>
                </a:gridCol>
                <a:gridCol w="439303">
                  <a:extLst>
                    <a:ext uri="{9D8B030D-6E8A-4147-A177-3AD203B41FA5}">
                      <a16:colId xmlns:a16="http://schemas.microsoft.com/office/drawing/2014/main" val="20009"/>
                    </a:ext>
                  </a:extLst>
                </a:gridCol>
                <a:gridCol w="1227806">
                  <a:extLst>
                    <a:ext uri="{9D8B030D-6E8A-4147-A177-3AD203B41FA5}">
                      <a16:colId xmlns:a16="http://schemas.microsoft.com/office/drawing/2014/main" val="20010"/>
                    </a:ext>
                  </a:extLst>
                </a:gridCol>
              </a:tblGrid>
              <a:tr h="288000">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GB" sz="1200" b="1" i="0" u="none" strike="noStrike" cap="none" normalizeH="0" baseline="0">
                          <a:ln>
                            <a:noFill/>
                          </a:ln>
                          <a:solidFill>
                            <a:schemeClr val="bg1"/>
                          </a:solidFill>
                          <a:effectLst/>
                          <a:latin typeface="+mn-lt"/>
                          <a:ea typeface="ＭＳ Ｐゴシック" pitchFamily="34" charset="-128"/>
                          <a:cs typeface="Arial" panose="020B0604020202020204" pitchFamily="34" charset="0"/>
                        </a:rPr>
                        <a:t>Ministries, Departments and Agencies (MDAs)</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GB" sz="1200" b="1" i="0" u="none" strike="noStrike" cap="none" normalizeH="0" baseline="0">
                          <a:ln>
                            <a:noFill/>
                          </a:ln>
                          <a:solidFill>
                            <a:schemeClr val="bg1"/>
                          </a:solidFill>
                          <a:effectLst/>
                          <a:latin typeface="+mn-lt"/>
                          <a:ea typeface="ＭＳ Ｐゴシック" pitchFamily="34" charset="-128"/>
                          <a:cs typeface="Arial" panose="020B0604020202020204" pitchFamily="34" charset="0"/>
                        </a:rPr>
                        <a:t># FTE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GB" sz="1200" b="1" i="0" u="none" strike="noStrike" cap="none" normalizeH="0" baseline="0">
                          <a:ln>
                            <a:noFill/>
                          </a:ln>
                          <a:solidFill>
                            <a:schemeClr val="bg1"/>
                          </a:solidFill>
                          <a:effectLst/>
                          <a:latin typeface="+mn-lt"/>
                          <a:ea typeface="ＭＳ Ｐゴシック" pitchFamily="34" charset="-128"/>
                          <a:cs typeface="Arial" panose="020B0604020202020204" pitchFamily="34" charset="0"/>
                        </a:rPr>
                        <a:t># of Impacted FTE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GB" sz="1200" b="1" i="0" u="none" strike="noStrike" cap="none" normalizeH="0" baseline="0">
                          <a:ln>
                            <a:noFill/>
                          </a:ln>
                          <a:solidFill>
                            <a:schemeClr val="bg1"/>
                          </a:solidFill>
                          <a:effectLst/>
                          <a:latin typeface="+mn-lt"/>
                          <a:ea typeface="ＭＳ Ｐゴシック" pitchFamily="34" charset="-128"/>
                          <a:cs typeface="Arial" panose="020B0604020202020204" pitchFamily="34" charset="0"/>
                        </a:rPr>
                        <a:t>% of Impacted FTE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GB" sz="1200" b="1" i="0" u="none" strike="noStrike" cap="none" normalizeH="0" baseline="0">
                          <a:ln>
                            <a:noFill/>
                          </a:ln>
                          <a:solidFill>
                            <a:schemeClr val="bg1"/>
                          </a:solidFill>
                          <a:effectLst/>
                          <a:latin typeface="+mn-lt"/>
                          <a:ea typeface="ＭＳ Ｐゴシック" pitchFamily="34" charset="-128"/>
                          <a:cs typeface="Arial" panose="020B0604020202020204" pitchFamily="34" charset="0"/>
                        </a:rPr>
                        <a:t>   Current state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GB" sz="1200" b="1" i="0" u="none" strike="noStrike" cap="none" normalizeH="0" baseline="0">
                          <a:ln>
                            <a:noFill/>
                          </a:ln>
                          <a:solidFill>
                            <a:schemeClr val="bg1"/>
                          </a:solidFill>
                          <a:effectLst/>
                          <a:latin typeface="+mn-lt"/>
                          <a:ea typeface="ＭＳ Ｐゴシック" pitchFamily="34" charset="-128"/>
                          <a:cs typeface="Arial" panose="020B0604020202020204" pitchFamily="34" charset="0"/>
                        </a:rPr>
                        <a:t>Future state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GB" sz="1200" b="1" i="0" u="none" strike="noStrike" cap="none" normalizeH="0" baseline="0">
                          <a:ln>
                            <a:noFill/>
                          </a:ln>
                          <a:solidFill>
                            <a:schemeClr val="bg1"/>
                          </a:solidFill>
                          <a:effectLst/>
                          <a:latin typeface="+mn-lt"/>
                          <a:ea typeface="ＭＳ Ｐゴシック" pitchFamily="34" charset="-128"/>
                          <a:cs typeface="Arial" panose="020B0604020202020204" pitchFamily="34" charset="0"/>
                        </a:rPr>
                        <a:t>Type of impact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900" b="1" i="0" u="none" strike="noStrike" cap="none" normalizeH="0" baseline="0">
                        <a:ln>
                          <a:noFill/>
                        </a:ln>
                        <a:solidFill>
                          <a:schemeClr val="bg1"/>
                        </a:solidFill>
                        <a:effectLst/>
                        <a:latin typeface="Arial" panose="020B0604020202020204" pitchFamily="34" charset="0"/>
                        <a:ea typeface="ＭＳ Ｐゴシック" pitchFamily="34" charset="-128"/>
                        <a:cs typeface="Arial" panose="020B0604020202020204" pitchFamily="34" charset="0"/>
                      </a:endParaRPr>
                    </a:p>
                  </a:txBody>
                  <a:tcPr marL="45720" marR="4572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6095"/>
                    </a:solidFill>
                  </a:tcPr>
                </a:tc>
                <a:tc hMerge="1">
                  <a:txBody>
                    <a:body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900" b="1" i="0" u="none" strike="noStrike" cap="none" normalizeH="0" baseline="0">
                        <a:ln>
                          <a:noFill/>
                        </a:ln>
                        <a:solidFill>
                          <a:schemeClr val="bg1"/>
                        </a:solidFill>
                        <a:effectLst/>
                        <a:latin typeface="Arial" panose="020B0604020202020204" pitchFamily="34" charset="0"/>
                        <a:ea typeface="ＭＳ Ｐゴシック" pitchFamily="34" charset="-128"/>
                        <a:cs typeface="Arial" panose="020B0604020202020204" pitchFamily="34" charset="0"/>
                      </a:endParaRPr>
                    </a:p>
                  </a:txBody>
                  <a:tcPr marL="45720" marR="4572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6095"/>
                    </a:solid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GB" sz="1200" b="1" i="0" u="none" strike="noStrike" cap="none" normalizeH="0" baseline="0">
                          <a:ln>
                            <a:noFill/>
                          </a:ln>
                          <a:solidFill>
                            <a:schemeClr val="bg1"/>
                          </a:solidFill>
                          <a:effectLst/>
                          <a:latin typeface="+mn-lt"/>
                          <a:ea typeface="ＭＳ Ｐゴシック" pitchFamily="34" charset="-128"/>
                          <a:cs typeface="Arial" panose="020B0604020202020204" pitchFamily="34" charset="0"/>
                        </a:rPr>
                        <a:t>Change consideration</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24000">
                <a:tc vMerge="1">
                  <a:txBody>
                    <a:body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900" b="1" i="0" u="none" strike="noStrike" cap="none" normalizeH="0" baseline="0">
                        <a:ln>
                          <a:noFill/>
                        </a:ln>
                        <a:solidFill>
                          <a:schemeClr val="bg1"/>
                        </a:solidFill>
                        <a:effectLst/>
                        <a:latin typeface="Arial" panose="020B0604020202020204" pitchFamily="34" charset="0"/>
                        <a:ea typeface="ＭＳ Ｐゴシック" pitchFamily="34" charset="-128"/>
                        <a:cs typeface="Arial" panose="020B0604020202020204" pitchFamily="34" charset="0"/>
                      </a:endParaRPr>
                    </a:p>
                  </a:txBody>
                  <a:tcPr marL="45720" marR="4572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6095"/>
                    </a:solidFill>
                  </a:tcPr>
                </a:tc>
                <a:tc vMerge="1">
                  <a:txBody>
                    <a:bodyPr/>
                    <a:lstStyle/>
                    <a:p>
                      <a:endParaRPr lang="en-AU"/>
                    </a:p>
                  </a:txBody>
                  <a:tcPr/>
                </a:tc>
                <a:tc vMerge="1">
                  <a:txBody>
                    <a:body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900" b="1" i="0" u="none" strike="noStrike" cap="none" normalizeH="0" baseline="0">
                        <a:ln>
                          <a:noFill/>
                        </a:ln>
                        <a:solidFill>
                          <a:schemeClr val="bg1"/>
                        </a:solidFill>
                        <a:effectLst/>
                        <a:latin typeface="Arial" panose="020B0604020202020204" pitchFamily="34" charset="0"/>
                        <a:ea typeface="ＭＳ Ｐゴシック" pitchFamily="34" charset="-128"/>
                        <a:cs typeface="Arial" panose="020B0604020202020204" pitchFamily="34" charset="0"/>
                      </a:endParaRPr>
                    </a:p>
                  </a:txBody>
                  <a:tcPr marL="45720" marR="4572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6095"/>
                    </a:solidFill>
                  </a:tcPr>
                </a:tc>
                <a:tc vMerge="1">
                  <a:txBody>
                    <a:body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900" b="1" i="0" u="none" strike="noStrike" cap="none" normalizeH="0" baseline="0">
                        <a:ln>
                          <a:noFill/>
                        </a:ln>
                        <a:solidFill>
                          <a:schemeClr val="bg1"/>
                        </a:solidFill>
                        <a:effectLst/>
                        <a:latin typeface="Arial" panose="020B0604020202020204" pitchFamily="34" charset="0"/>
                        <a:ea typeface="ＭＳ Ｐゴシック" pitchFamily="34" charset="-128"/>
                        <a:cs typeface="Arial" panose="020B0604020202020204" pitchFamily="34" charset="0"/>
                      </a:endParaRPr>
                    </a:p>
                  </a:txBody>
                  <a:tcPr marL="45720" marR="4572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6095"/>
                    </a:solidFill>
                  </a:tcPr>
                </a:tc>
                <a:tc v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900" b="1" i="0" u="none" strike="noStrike" cap="none" normalizeH="0" baseline="0">
                        <a:ln>
                          <a:noFill/>
                        </a:ln>
                        <a:solidFill>
                          <a:schemeClr val="bg1"/>
                        </a:solidFill>
                        <a:effectLst/>
                        <a:latin typeface="Arial" panose="020B0604020202020204" pitchFamily="34" charset="0"/>
                        <a:ea typeface="ＭＳ Ｐゴシック" pitchFamily="34" charset="-128"/>
                        <a:cs typeface="Arial" panose="020B0604020202020204" pitchFamily="34" charset="0"/>
                      </a:endParaRPr>
                    </a:p>
                  </a:txBody>
                  <a:tcPr marL="45720" marR="4572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6095"/>
                    </a:solidFill>
                  </a:tcPr>
                </a:tc>
                <a:tc v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900" b="1" i="0" u="none" strike="noStrike" cap="none" normalizeH="0" baseline="0">
                        <a:ln>
                          <a:noFill/>
                        </a:ln>
                        <a:solidFill>
                          <a:schemeClr val="bg1"/>
                        </a:solidFill>
                        <a:effectLst/>
                        <a:latin typeface="Arial" panose="020B0604020202020204" pitchFamily="34" charset="0"/>
                        <a:ea typeface="ＭＳ Ｐゴシック" pitchFamily="34" charset="-128"/>
                        <a:cs typeface="Arial" panose="020B0604020202020204" pitchFamily="34" charset="0"/>
                      </a:endParaRPr>
                    </a:p>
                  </a:txBody>
                  <a:tcPr marL="45720" marR="4572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609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GB" sz="1050" b="1" i="0" u="none" strike="noStrike" cap="none" normalizeH="0" baseline="0">
                          <a:ln>
                            <a:noFill/>
                          </a:ln>
                          <a:solidFill>
                            <a:schemeClr val="bg1"/>
                          </a:solidFill>
                          <a:effectLst/>
                          <a:latin typeface="+mn-lt"/>
                          <a:ea typeface="ＭＳ Ｐゴシック" pitchFamily="34" charset="-128"/>
                          <a:cs typeface="Arial" panose="020B0604020202020204" pitchFamily="34" charset="0"/>
                        </a:rPr>
                        <a:t>People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GB" sz="1050" b="1" i="0" u="none" strike="noStrike" cap="none" normalizeH="0" baseline="0">
                          <a:ln>
                            <a:noFill/>
                          </a:ln>
                          <a:solidFill>
                            <a:schemeClr val="bg1"/>
                          </a:solidFill>
                          <a:effectLst/>
                          <a:latin typeface="+mn-lt"/>
                          <a:ea typeface="ＭＳ Ｐゴシック" pitchFamily="34" charset="-128"/>
                          <a:cs typeface="Arial" panose="020B0604020202020204" pitchFamily="34" charset="0"/>
                        </a:rPr>
                        <a:t>Process</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GB" sz="1050" b="1" i="0" u="none" strike="noStrike" cap="none" normalizeH="0" baseline="0">
                          <a:ln>
                            <a:noFill/>
                          </a:ln>
                          <a:solidFill>
                            <a:schemeClr val="bg1"/>
                          </a:solidFill>
                          <a:effectLst/>
                          <a:latin typeface="+mn-lt"/>
                          <a:ea typeface="ＭＳ Ｐゴシック" pitchFamily="34" charset="-128"/>
                          <a:cs typeface="Arial" panose="020B0604020202020204" pitchFamily="34" charset="0"/>
                        </a:rPr>
                        <a:t>Tech</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v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900" b="1" i="0" u="none" strike="noStrike" cap="none" normalizeH="0" baseline="0">
                        <a:ln>
                          <a:noFill/>
                        </a:ln>
                        <a:solidFill>
                          <a:schemeClr val="bg1"/>
                        </a:solidFill>
                        <a:effectLst/>
                        <a:latin typeface="Arial" panose="020B0604020202020204" pitchFamily="34" charset="0"/>
                        <a:ea typeface="ＭＳ Ｐゴシック" pitchFamily="34" charset="-128"/>
                        <a:cs typeface="Arial" panose="020B0604020202020204" pitchFamily="34" charset="0"/>
                      </a:endParaRPr>
                    </a:p>
                  </a:txBody>
                  <a:tcPr marL="45720" marR="4572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6095"/>
                    </a:solidFill>
                  </a:tcPr>
                </a:tc>
                <a:extLst>
                  <a:ext uri="{0D108BD9-81ED-4DB2-BD59-A6C34878D82A}">
                    <a16:rowId xmlns:a16="http://schemas.microsoft.com/office/drawing/2014/main" val="10001"/>
                  </a:ext>
                </a:extLst>
              </a:tr>
              <a:tr h="612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36000" algn="l" fontAlgn="ctr">
                        <a:lnSpc>
                          <a:spcPct val="100000"/>
                        </a:lnSpc>
                      </a:pPr>
                      <a:r>
                        <a:rPr lang="en-AU" sz="1200" b="1" i="0" kern="1200">
                          <a:solidFill>
                            <a:schemeClr val="tx1"/>
                          </a:solidFill>
                          <a:latin typeface="+mn-lt"/>
                          <a:ea typeface="+mn-ea"/>
                          <a:cs typeface="Arial" panose="020B0604020202020204" pitchFamily="34" charset="0"/>
                        </a:rPr>
                        <a:t>MDA 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36000" algn="ctr" fontAlgn="ctr">
                        <a:lnSpc>
                          <a:spcPct val="100000"/>
                        </a:lnSpc>
                      </a:pPr>
                      <a:r>
                        <a:rPr lang="en-AU" sz="1200" i="0" kern="1200">
                          <a:solidFill>
                            <a:schemeClr val="tx1"/>
                          </a:solidFill>
                          <a:latin typeface="+mn-lt"/>
                          <a:ea typeface="+mn-ea"/>
                          <a:cs typeface="Arial" panose="020B0604020202020204" pitchFamily="34" charset="0"/>
                        </a:rPr>
                        <a:t>270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36000" algn="ctr" fontAlgn="ctr">
                        <a:lnSpc>
                          <a:spcPct val="100000"/>
                        </a:lnSpc>
                      </a:pPr>
                      <a:r>
                        <a:rPr lang="en-AU" sz="1200" i="0" kern="1200">
                          <a:solidFill>
                            <a:schemeClr val="tx1"/>
                          </a:solidFill>
                          <a:latin typeface="+mn-lt"/>
                          <a:ea typeface="+mn-ea"/>
                          <a:cs typeface="Arial" panose="020B0604020202020204" pitchFamily="34" charset="0"/>
                        </a:rPr>
                        <a:t>270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36000" algn="ctr" fontAlgn="ctr">
                        <a:lnSpc>
                          <a:spcPct val="100000"/>
                        </a:lnSpc>
                      </a:pPr>
                      <a:r>
                        <a:rPr lang="en-AU" sz="1200" i="0" kern="1200">
                          <a:solidFill>
                            <a:schemeClr val="tx1"/>
                          </a:solidFill>
                          <a:latin typeface="+mn-lt"/>
                          <a:ea typeface="+mn-ea"/>
                          <a:cs typeface="Arial" panose="020B0604020202020204" pitchFamily="34" charset="0"/>
                        </a:rPr>
                        <a:t>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36000" lvl="0" algn="l" fontAlgn="ctr"/>
                      <a:r>
                        <a:rPr lang="en-GB" altLang="en-US" sz="1200" i="0" kern="0">
                          <a:solidFill>
                            <a:schemeClr val="tx1"/>
                          </a:solidFill>
                          <a:latin typeface="+mn-lt"/>
                          <a:cs typeface="Arial" panose="020B0604020202020204" pitchFamily="34" charset="0"/>
                        </a:rPr>
                        <a:t>MDA A currently promotes phone numbers as the primary contact method via in mail campaigns, social media and websites. </a:t>
                      </a:r>
                      <a:endParaRPr lang="en-AU" sz="1200" i="0" kern="1200">
                        <a:solidFill>
                          <a:schemeClr val="tx1"/>
                        </a:solidFill>
                        <a:latin typeface="+mn-lt"/>
                        <a:ea typeface="+mn-ea"/>
                        <a:cs typeface="Arial" panose="020B0604020202020204" pitchFamily="34" charset="0"/>
                      </a:endParaRPr>
                    </a:p>
                  </a:txBody>
                  <a:tcPr marL="7034" marR="7034"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36000" marR="0" lvl="0" indent="0" algn="l" defTabSz="914400" rtl="0" eaLnBrk="1" fontAlgn="base" latinLnBrk="0" hangingPunct="1">
                        <a:lnSpc>
                          <a:spcPct val="100000"/>
                        </a:lnSpc>
                        <a:spcBef>
                          <a:spcPct val="0"/>
                        </a:spcBef>
                        <a:spcAft>
                          <a:spcPts val="600"/>
                        </a:spcAft>
                        <a:buClrTx/>
                        <a:buSzTx/>
                        <a:buFontTx/>
                        <a:buNone/>
                        <a:tabLst/>
                      </a:pPr>
                      <a:r>
                        <a:rPr lang="en-GB" altLang="en-US" sz="1200" i="0" kern="0">
                          <a:solidFill>
                            <a:schemeClr val="tx1"/>
                          </a:solidFill>
                          <a:latin typeface="+mn-lt"/>
                          <a:cs typeface="Arial" panose="020B0604020202020204" pitchFamily="34" charset="0"/>
                        </a:rPr>
                        <a:t>In the future, we</a:t>
                      </a:r>
                      <a:r>
                        <a:rPr lang="en-GB" altLang="en-US" sz="1200" i="0" kern="0" baseline="0">
                          <a:solidFill>
                            <a:schemeClr val="tx1"/>
                          </a:solidFill>
                          <a:latin typeface="+mn-lt"/>
                          <a:cs typeface="Arial" panose="020B0604020202020204" pitchFamily="34" charset="0"/>
                        </a:rPr>
                        <a:t> will </a:t>
                      </a:r>
                      <a:r>
                        <a:rPr lang="en-GB" altLang="en-US" sz="1200" i="0" kern="0">
                          <a:solidFill>
                            <a:schemeClr val="tx1"/>
                          </a:solidFill>
                          <a:latin typeface="+mn-lt"/>
                          <a:cs typeface="Arial" panose="020B0604020202020204" pitchFamily="34" charset="0"/>
                        </a:rPr>
                        <a:t>divert customer enquiries from the contact centre to online channels</a:t>
                      </a:r>
                      <a:endParaRPr lang="en-GB" sz="1200" i="0" kern="1200">
                        <a:solidFill>
                          <a:schemeClr val="tx1"/>
                        </a:solidFill>
                        <a:latin typeface="+mn-lt"/>
                        <a:ea typeface="+mn-ea"/>
                        <a:cs typeface="Arial" panose="020B0604020202020204" pitchFamily="34" charset="0"/>
                      </a:endParaRPr>
                    </a:p>
                  </a:txBody>
                  <a:tcPr marL="84406" marR="8440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1200" b="0" i="0" u="none" strike="noStrike" kern="1200" cap="none" normalizeH="0" baseline="0">
                        <a:ln>
                          <a:noFill/>
                        </a:ln>
                        <a:solidFill>
                          <a:schemeClr val="tx1"/>
                        </a:solidFill>
                        <a:effectLst/>
                        <a:latin typeface="+mn-lt"/>
                        <a:ea typeface="ＭＳ Ｐゴシック" pitchFamily="34" charset="-128"/>
                        <a:cs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5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1200" b="0" i="0" u="none" strike="noStrike" kern="1200" cap="none" normalizeH="0" baseline="0">
                        <a:ln>
                          <a:noFill/>
                        </a:ln>
                        <a:solidFill>
                          <a:schemeClr val="tx1"/>
                        </a:solidFill>
                        <a:effectLst/>
                        <a:latin typeface="+mn-lt"/>
                        <a:ea typeface="ＭＳ Ｐゴシック" pitchFamily="34" charset="-128"/>
                        <a:cs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1200" b="0" i="0" u="none" strike="noStrike" kern="1200" cap="none" normalizeH="0" baseline="0">
                        <a:ln>
                          <a:noFill/>
                        </a:ln>
                        <a:solidFill>
                          <a:schemeClr val="tx1"/>
                        </a:solidFill>
                        <a:effectLst/>
                        <a:latin typeface="+mn-lt"/>
                        <a:ea typeface="ＭＳ Ｐゴシック" pitchFamily="34" charset="-128"/>
                        <a:cs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36000" marR="0" lvl="0" indent="0" algn="l" defTabSz="914400" rtl="0" eaLnBrk="1" fontAlgn="base" latinLnBrk="0" hangingPunct="1">
                        <a:lnSpc>
                          <a:spcPct val="100000"/>
                        </a:lnSpc>
                        <a:spcBef>
                          <a:spcPct val="0"/>
                        </a:spcBef>
                        <a:spcAft>
                          <a:spcPts val="600"/>
                        </a:spcAft>
                        <a:buClrTx/>
                        <a:buSzTx/>
                        <a:buFontTx/>
                        <a:buNone/>
                        <a:tabLst/>
                      </a:pPr>
                      <a:endParaRPr lang="en-GB" sz="1200" i="1" kern="1200">
                        <a:solidFill>
                          <a:schemeClr val="tx1"/>
                        </a:solidFill>
                        <a:latin typeface="+mn-lt"/>
                        <a:ea typeface="+mn-ea"/>
                        <a:cs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3"/>
                  </a:ext>
                </a:extLst>
              </a:tr>
              <a:tr h="612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36000" algn="l" fontAlgn="ctr">
                        <a:lnSpc>
                          <a:spcPct val="100000"/>
                        </a:lnSpc>
                      </a:pPr>
                      <a:r>
                        <a:rPr lang="en-AU" sz="1200" b="1" i="0" kern="1200">
                          <a:solidFill>
                            <a:schemeClr val="tx1"/>
                          </a:solidFill>
                          <a:latin typeface="+mn-lt"/>
                          <a:ea typeface="+mn-ea"/>
                          <a:cs typeface="Arial" panose="020B0604020202020204" pitchFamily="34" charset="0"/>
                        </a:rPr>
                        <a:t>MDA B</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36000" algn="ctr" fontAlgn="ctr">
                        <a:lnSpc>
                          <a:spcPct val="100000"/>
                        </a:lnSpc>
                      </a:pPr>
                      <a:r>
                        <a:rPr lang="en-AU" sz="1200" i="0" kern="1200">
                          <a:solidFill>
                            <a:schemeClr val="tx1"/>
                          </a:solidFill>
                          <a:latin typeface="+mn-lt"/>
                          <a:ea typeface="+mn-ea"/>
                          <a:cs typeface="Arial" panose="020B0604020202020204" pitchFamily="34" charset="0"/>
                        </a:rPr>
                        <a:t>270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36000" algn="ctr" fontAlgn="ctr">
                        <a:lnSpc>
                          <a:spcPct val="100000"/>
                        </a:lnSpc>
                      </a:pPr>
                      <a:r>
                        <a:rPr lang="en-AU" sz="1200" i="0" kern="1200">
                          <a:solidFill>
                            <a:schemeClr val="tx1"/>
                          </a:solidFill>
                          <a:latin typeface="+mn-lt"/>
                          <a:ea typeface="+mn-ea"/>
                          <a:cs typeface="Arial" panose="020B0604020202020204" pitchFamily="34" charset="0"/>
                        </a:rPr>
                        <a:t>270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36000" algn="ctr" fontAlgn="ctr">
                        <a:lnSpc>
                          <a:spcPct val="100000"/>
                        </a:lnSpc>
                      </a:pPr>
                      <a:r>
                        <a:rPr lang="en-AU" sz="1200" i="0" kern="1200">
                          <a:solidFill>
                            <a:schemeClr val="tx1"/>
                          </a:solidFill>
                          <a:latin typeface="+mn-lt"/>
                          <a:ea typeface="+mn-ea"/>
                          <a:cs typeface="Arial" panose="020B0604020202020204" pitchFamily="34" charset="0"/>
                        </a:rPr>
                        <a:t>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36000" marR="0" lvl="0" indent="0" algn="l" defTabSz="914400" rtl="0" eaLnBrk="1" fontAlgn="ctr" latinLnBrk="0" hangingPunct="1">
                        <a:lnSpc>
                          <a:spcPct val="100000"/>
                        </a:lnSpc>
                        <a:spcBef>
                          <a:spcPts val="0"/>
                        </a:spcBef>
                        <a:spcAft>
                          <a:spcPts val="0"/>
                        </a:spcAft>
                        <a:buClrTx/>
                        <a:buSzTx/>
                        <a:buFontTx/>
                        <a:buNone/>
                        <a:tabLst/>
                        <a:defRPr/>
                      </a:pPr>
                      <a:r>
                        <a:rPr lang="en-GB" altLang="en-US" sz="1200" i="0">
                          <a:solidFill>
                            <a:schemeClr val="tx1"/>
                          </a:solidFill>
                          <a:latin typeface="+mn-lt"/>
                          <a:cs typeface="Arial" panose="020B0604020202020204" pitchFamily="34" charset="0"/>
                        </a:rPr>
                        <a:t>There is currently no active management online and social media channels for answering enquiries which is ultimately impacting service levels</a:t>
                      </a:r>
                    </a:p>
                  </a:txBody>
                  <a:tcPr marL="7034" marR="7034"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36000" marR="0" lvl="0" indent="0" algn="l" defTabSz="914400" rtl="0" eaLnBrk="1" fontAlgn="base" latinLnBrk="0" hangingPunct="1">
                        <a:lnSpc>
                          <a:spcPct val="100000"/>
                        </a:lnSpc>
                        <a:spcBef>
                          <a:spcPct val="0"/>
                        </a:spcBef>
                        <a:spcAft>
                          <a:spcPts val="600"/>
                        </a:spcAft>
                        <a:buClrTx/>
                        <a:buSzTx/>
                        <a:buFontTx/>
                        <a:buNone/>
                        <a:tabLst/>
                      </a:pPr>
                      <a:r>
                        <a:rPr lang="en-GB" sz="1200" i="0" kern="1200">
                          <a:solidFill>
                            <a:schemeClr val="tx1"/>
                          </a:solidFill>
                          <a:latin typeface="+mn-lt"/>
                          <a:ea typeface="+mn-ea"/>
                          <a:cs typeface="Arial" panose="020B0604020202020204" pitchFamily="34" charset="0"/>
                        </a:rPr>
                        <a:t>Customer enquiries will not be telephone</a:t>
                      </a:r>
                      <a:r>
                        <a:rPr lang="en-GB" sz="1200" i="0" kern="1200" baseline="0">
                          <a:solidFill>
                            <a:schemeClr val="tx1"/>
                          </a:solidFill>
                          <a:latin typeface="+mn-lt"/>
                          <a:ea typeface="+mn-ea"/>
                          <a:cs typeface="Arial" panose="020B0604020202020204" pitchFamily="34" charset="0"/>
                        </a:rPr>
                        <a:t> based, and there will be active management of all online and social media enquiries </a:t>
                      </a:r>
                      <a:endParaRPr lang="en-GB" sz="1200" i="0" kern="1200">
                        <a:solidFill>
                          <a:schemeClr val="tx1"/>
                        </a:solidFill>
                        <a:latin typeface="+mn-lt"/>
                        <a:ea typeface="+mn-ea"/>
                        <a:cs typeface="Arial" panose="020B0604020202020204" pitchFamily="34" charset="0"/>
                      </a:endParaRPr>
                    </a:p>
                  </a:txBody>
                  <a:tcPr marL="84406" marR="8440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1200" b="0" i="0" u="none" strike="noStrike" kern="1200" cap="none" normalizeH="0" baseline="0">
                        <a:ln>
                          <a:noFill/>
                        </a:ln>
                        <a:solidFill>
                          <a:schemeClr val="tx1"/>
                        </a:solidFill>
                        <a:effectLst/>
                        <a:latin typeface="+mn-lt"/>
                        <a:ea typeface="ＭＳ Ｐゴシック" pitchFamily="34" charset="-128"/>
                        <a:cs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5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1200" b="0" i="0" u="none" strike="noStrike" kern="1200" cap="none" normalizeH="0" baseline="0">
                        <a:ln>
                          <a:noFill/>
                        </a:ln>
                        <a:solidFill>
                          <a:schemeClr val="tx1"/>
                        </a:solidFill>
                        <a:effectLst/>
                        <a:latin typeface="+mn-lt"/>
                        <a:ea typeface="ＭＳ Ｐゴシック" pitchFamily="34" charset="-128"/>
                        <a:cs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en-GB" sz="1200" b="0" i="0" u="none" strike="noStrike" kern="1200" cap="none" normalizeH="0" baseline="0">
                        <a:ln>
                          <a:noFill/>
                        </a:ln>
                        <a:solidFill>
                          <a:schemeClr val="tx1"/>
                        </a:solidFill>
                        <a:effectLst/>
                        <a:latin typeface="+mn-lt"/>
                        <a:ea typeface="ＭＳ Ｐゴシック" pitchFamily="34" charset="-128"/>
                        <a:cs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36000" marR="0" lvl="0" indent="-228600" algn="l" defTabSz="914400" rtl="0" eaLnBrk="1" fontAlgn="base" latinLnBrk="0" hangingPunct="1">
                        <a:lnSpc>
                          <a:spcPct val="100000"/>
                        </a:lnSpc>
                        <a:spcBef>
                          <a:spcPct val="0"/>
                        </a:spcBef>
                        <a:spcAft>
                          <a:spcPts val="600"/>
                        </a:spcAft>
                        <a:buClrTx/>
                        <a:buSzTx/>
                        <a:buFontTx/>
                        <a:buAutoNum type="arabicParenR"/>
                        <a:tabLst/>
                      </a:pPr>
                      <a:endParaRPr lang="en-GB" sz="1200" i="1" kern="1200">
                        <a:solidFill>
                          <a:schemeClr val="tx1"/>
                        </a:solidFill>
                        <a:latin typeface="+mn-lt"/>
                        <a:ea typeface="+mn-ea"/>
                        <a:cs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4"/>
                  </a:ext>
                </a:extLst>
              </a:tr>
            </a:tbl>
          </a:graphicData>
        </a:graphic>
      </p:graphicFrame>
      <p:grpSp>
        <p:nvGrpSpPr>
          <p:cNvPr id="5" name="Group 4">
            <a:extLst>
              <a:ext uri="{FF2B5EF4-FFF2-40B4-BE49-F238E27FC236}">
                <a16:creationId xmlns:a16="http://schemas.microsoft.com/office/drawing/2014/main" id="{0AF9C75C-5C78-4B99-9E90-E3C827AA1D88}"/>
              </a:ext>
            </a:extLst>
          </p:cNvPr>
          <p:cNvGrpSpPr/>
          <p:nvPr/>
        </p:nvGrpSpPr>
        <p:grpSpPr>
          <a:xfrm>
            <a:off x="411978" y="5006117"/>
            <a:ext cx="1716491" cy="1363015"/>
            <a:chOff x="416496" y="3756103"/>
            <a:chExt cx="1282411" cy="966154"/>
          </a:xfrm>
        </p:grpSpPr>
        <p:grpSp>
          <p:nvGrpSpPr>
            <p:cNvPr id="6" name="Group 5">
              <a:extLst>
                <a:ext uri="{FF2B5EF4-FFF2-40B4-BE49-F238E27FC236}">
                  <a16:creationId xmlns:a16="http://schemas.microsoft.com/office/drawing/2014/main" id="{6B3CAB7A-DF88-4612-868A-6F41C82F5B33}"/>
                </a:ext>
              </a:extLst>
            </p:cNvPr>
            <p:cNvGrpSpPr/>
            <p:nvPr/>
          </p:nvGrpSpPr>
          <p:grpSpPr>
            <a:xfrm>
              <a:off x="416496" y="3756103"/>
              <a:ext cx="1282411" cy="966154"/>
              <a:chOff x="618146" y="5009921"/>
              <a:chExt cx="1282411" cy="966154"/>
            </a:xfrm>
          </p:grpSpPr>
          <p:grpSp>
            <p:nvGrpSpPr>
              <p:cNvPr id="8" name="Group 7">
                <a:extLst>
                  <a:ext uri="{FF2B5EF4-FFF2-40B4-BE49-F238E27FC236}">
                    <a16:creationId xmlns:a16="http://schemas.microsoft.com/office/drawing/2014/main" id="{747036CA-51AB-48C9-B8A8-C30D69AA3B1D}"/>
                  </a:ext>
                </a:extLst>
              </p:cNvPr>
              <p:cNvGrpSpPr/>
              <p:nvPr/>
            </p:nvGrpSpPr>
            <p:grpSpPr>
              <a:xfrm>
                <a:off x="681043" y="5377443"/>
                <a:ext cx="1219514" cy="598632"/>
                <a:chOff x="681043" y="5377443"/>
                <a:chExt cx="1219514" cy="598632"/>
              </a:xfrm>
            </p:grpSpPr>
            <p:sp>
              <p:nvSpPr>
                <p:cNvPr id="10" name="Oval 9">
                  <a:extLst>
                    <a:ext uri="{FF2B5EF4-FFF2-40B4-BE49-F238E27FC236}">
                      <a16:creationId xmlns:a16="http://schemas.microsoft.com/office/drawing/2014/main" id="{B9E253FC-40F2-4D81-A3D3-F0103C7627B1}"/>
                    </a:ext>
                  </a:extLst>
                </p:cNvPr>
                <p:cNvSpPr/>
                <p:nvPr/>
              </p:nvSpPr>
              <p:spPr>
                <a:xfrm>
                  <a:off x="681043" y="5419083"/>
                  <a:ext cx="108000" cy="108000"/>
                </a:xfrm>
                <a:prstGeom prst="ellipse">
                  <a:avLst/>
                </a:prstGeom>
                <a:solidFill>
                  <a:srgbClr val="FF0000"/>
                </a:solidFill>
                <a:ln w="12700" cap="flat" cmpd="sng" algn="ctr">
                  <a:solidFill>
                    <a:srgbClr val="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a:ln>
                      <a:noFill/>
                    </a:ln>
                    <a:solidFill>
                      <a:srgbClr val="FFFFFF"/>
                    </a:solidFill>
                    <a:effectLst/>
                    <a:uLnTx/>
                    <a:uFillTx/>
                    <a:latin typeface="Calibri" panose="020F0502020204030204"/>
                    <a:ea typeface="+mn-ea"/>
                    <a:cs typeface="Arial" panose="020B0604020202020204" pitchFamily="34" charset="0"/>
                  </a:endParaRPr>
                </a:p>
              </p:txBody>
            </p:sp>
            <p:sp>
              <p:nvSpPr>
                <p:cNvPr id="11" name="TextBox 10">
                  <a:extLst>
                    <a:ext uri="{FF2B5EF4-FFF2-40B4-BE49-F238E27FC236}">
                      <a16:creationId xmlns:a16="http://schemas.microsoft.com/office/drawing/2014/main" id="{D6431E56-66E6-47D4-B5A8-FC1C43F7BF00}"/>
                    </a:ext>
                  </a:extLst>
                </p:cNvPr>
                <p:cNvSpPr txBox="1"/>
                <p:nvPr/>
              </p:nvSpPr>
              <p:spPr>
                <a:xfrm>
                  <a:off x="827128" y="5377443"/>
                  <a:ext cx="883575"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000" b="0" i="0" u="none" strike="noStrike" kern="0" cap="none" spc="0" normalizeH="0" baseline="0" noProof="0">
                      <a:ln>
                        <a:noFill/>
                      </a:ln>
                      <a:solidFill>
                        <a:srgbClr val="000000"/>
                      </a:solidFill>
                      <a:effectLst/>
                      <a:uLnTx/>
                      <a:uFillTx/>
                      <a:cs typeface="Arial" panose="020B0604020202020204" pitchFamily="34" charset="0"/>
                    </a:rPr>
                    <a:t>Major impact</a:t>
                  </a:r>
                </a:p>
              </p:txBody>
            </p:sp>
            <p:sp>
              <p:nvSpPr>
                <p:cNvPr id="12" name="Oval 11">
                  <a:extLst>
                    <a:ext uri="{FF2B5EF4-FFF2-40B4-BE49-F238E27FC236}">
                      <a16:creationId xmlns:a16="http://schemas.microsoft.com/office/drawing/2014/main" id="{42C19960-4C7D-4356-A04A-0696C8B21AE9}"/>
                    </a:ext>
                  </a:extLst>
                </p:cNvPr>
                <p:cNvSpPr/>
                <p:nvPr/>
              </p:nvSpPr>
              <p:spPr>
                <a:xfrm>
                  <a:off x="681043" y="5582024"/>
                  <a:ext cx="108000" cy="108000"/>
                </a:xfrm>
                <a:prstGeom prst="ellipse">
                  <a:avLst/>
                </a:prstGeom>
                <a:solidFill>
                  <a:srgbClr val="FFAC48"/>
                </a:solidFill>
                <a:ln w="12700" cap="flat" cmpd="sng" algn="ctr">
                  <a:solidFill>
                    <a:srgbClr val="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a:ln>
                      <a:noFill/>
                    </a:ln>
                    <a:solidFill>
                      <a:srgbClr val="FFFFFF"/>
                    </a:solidFill>
                    <a:effectLst/>
                    <a:uLnTx/>
                    <a:uFillTx/>
                    <a:latin typeface="Calibri" panose="020F0502020204030204"/>
                    <a:ea typeface="+mn-ea"/>
                    <a:cs typeface="Arial" panose="020B0604020202020204" pitchFamily="34" charset="0"/>
                  </a:endParaRPr>
                </a:p>
              </p:txBody>
            </p:sp>
            <p:sp>
              <p:nvSpPr>
                <p:cNvPr id="13" name="TextBox 12">
                  <a:extLst>
                    <a:ext uri="{FF2B5EF4-FFF2-40B4-BE49-F238E27FC236}">
                      <a16:creationId xmlns:a16="http://schemas.microsoft.com/office/drawing/2014/main" id="{333859AC-3293-49C3-AF28-4511029D3542}"/>
                    </a:ext>
                  </a:extLst>
                </p:cNvPr>
                <p:cNvSpPr txBox="1"/>
                <p:nvPr/>
              </p:nvSpPr>
              <p:spPr>
                <a:xfrm>
                  <a:off x="808591" y="5560021"/>
                  <a:ext cx="1091966"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000" b="0" i="0" u="none" strike="noStrike" kern="0" cap="none" spc="0" normalizeH="0" baseline="0" noProof="0">
                      <a:ln>
                        <a:noFill/>
                      </a:ln>
                      <a:solidFill>
                        <a:srgbClr val="000000"/>
                      </a:solidFill>
                      <a:effectLst/>
                      <a:uLnTx/>
                      <a:uFillTx/>
                      <a:cs typeface="Arial" panose="020B0604020202020204" pitchFamily="34" charset="0"/>
                    </a:rPr>
                    <a:t>Moderate impact</a:t>
                  </a:r>
                </a:p>
              </p:txBody>
            </p:sp>
            <p:sp>
              <p:nvSpPr>
                <p:cNvPr id="14" name="Oval 13">
                  <a:extLst>
                    <a:ext uri="{FF2B5EF4-FFF2-40B4-BE49-F238E27FC236}">
                      <a16:creationId xmlns:a16="http://schemas.microsoft.com/office/drawing/2014/main" id="{85AFFCC1-A601-44A7-B009-EA6F7A121917}"/>
                    </a:ext>
                  </a:extLst>
                </p:cNvPr>
                <p:cNvSpPr/>
                <p:nvPr/>
              </p:nvSpPr>
              <p:spPr>
                <a:xfrm>
                  <a:off x="681043" y="5744965"/>
                  <a:ext cx="108000" cy="108000"/>
                </a:xfrm>
                <a:prstGeom prst="ellipse">
                  <a:avLst/>
                </a:prstGeom>
                <a:solidFill>
                  <a:srgbClr val="6EB743"/>
                </a:solidFill>
                <a:ln w="12700" cap="flat" cmpd="sng" algn="ctr">
                  <a:solidFill>
                    <a:srgbClr val="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a:ln>
                      <a:noFill/>
                    </a:ln>
                    <a:solidFill>
                      <a:srgbClr val="FFFFFF"/>
                    </a:solidFill>
                    <a:effectLst/>
                    <a:uLnTx/>
                    <a:uFillTx/>
                    <a:latin typeface="Calibri" panose="020F0502020204030204"/>
                    <a:ea typeface="+mn-ea"/>
                    <a:cs typeface="Arial" panose="020B0604020202020204" pitchFamily="34" charset="0"/>
                  </a:endParaRPr>
                </a:p>
              </p:txBody>
            </p:sp>
            <p:sp>
              <p:nvSpPr>
                <p:cNvPr id="15" name="TextBox 14">
                  <a:extLst>
                    <a:ext uri="{FF2B5EF4-FFF2-40B4-BE49-F238E27FC236}">
                      <a16:creationId xmlns:a16="http://schemas.microsoft.com/office/drawing/2014/main" id="{6F543138-7466-4501-90AF-4176167E9E40}"/>
                    </a:ext>
                  </a:extLst>
                </p:cNvPr>
                <p:cNvSpPr txBox="1"/>
                <p:nvPr/>
              </p:nvSpPr>
              <p:spPr>
                <a:xfrm>
                  <a:off x="815202" y="5729854"/>
                  <a:ext cx="888385"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000" b="0" i="0" u="none" strike="noStrike" kern="0" cap="none" spc="0" normalizeH="0" baseline="0" noProof="0">
                      <a:ln>
                        <a:noFill/>
                      </a:ln>
                      <a:solidFill>
                        <a:srgbClr val="000000"/>
                      </a:solidFill>
                      <a:effectLst/>
                      <a:uLnTx/>
                      <a:uFillTx/>
                      <a:cs typeface="Arial" panose="020B0604020202020204" pitchFamily="34" charset="0"/>
                    </a:rPr>
                    <a:t>Minor impact</a:t>
                  </a:r>
                </a:p>
              </p:txBody>
            </p:sp>
          </p:grpSp>
          <p:sp>
            <p:nvSpPr>
              <p:cNvPr id="9" name="TextBox 8">
                <a:extLst>
                  <a:ext uri="{FF2B5EF4-FFF2-40B4-BE49-F238E27FC236}">
                    <a16:creationId xmlns:a16="http://schemas.microsoft.com/office/drawing/2014/main" id="{2C660C63-9287-4F5B-A4F5-AE99446FFEBF}"/>
                  </a:ext>
                </a:extLst>
              </p:cNvPr>
              <p:cNvSpPr txBox="1"/>
              <p:nvPr/>
            </p:nvSpPr>
            <p:spPr>
              <a:xfrm>
                <a:off x="618146" y="5009921"/>
                <a:ext cx="415498"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000" b="1" i="0" u="none" strike="noStrike" kern="0" cap="none" spc="0" normalizeH="0" baseline="0" noProof="0">
                    <a:ln>
                      <a:noFill/>
                    </a:ln>
                    <a:solidFill>
                      <a:srgbClr val="000000"/>
                    </a:solidFill>
                    <a:effectLst/>
                    <a:uLnTx/>
                    <a:uFillTx/>
                    <a:cs typeface="Arial" panose="020B0604020202020204" pitchFamily="34" charset="0"/>
                  </a:rPr>
                  <a:t>Key:</a:t>
                </a:r>
              </a:p>
            </p:txBody>
          </p:sp>
        </p:grpSp>
        <p:sp>
          <p:nvSpPr>
            <p:cNvPr id="7" name="TextBox 6">
              <a:extLst>
                <a:ext uri="{FF2B5EF4-FFF2-40B4-BE49-F238E27FC236}">
                  <a16:creationId xmlns:a16="http://schemas.microsoft.com/office/drawing/2014/main" id="{C3B19664-FAB2-486B-8F05-AD5E8B72190C}"/>
                </a:ext>
              </a:extLst>
            </p:cNvPr>
            <p:cNvSpPr txBox="1"/>
            <p:nvPr/>
          </p:nvSpPr>
          <p:spPr>
            <a:xfrm>
              <a:off x="416496" y="3975963"/>
              <a:ext cx="1224136" cy="4001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JM" sz="1000" b="0" i="0" u="none" strike="noStrike" kern="0" cap="none" spc="0" normalizeH="0" baseline="0" noProof="0">
                  <a:ln>
                    <a:noFill/>
                  </a:ln>
                  <a:solidFill>
                    <a:srgbClr val="000000"/>
                  </a:solidFill>
                  <a:effectLst/>
                  <a:uLnTx/>
                  <a:uFillTx/>
                </a:rPr>
                <a:t>FTE – Full time employees </a:t>
              </a:r>
              <a:endParaRPr kumimoji="0" lang="en-US" sz="1000" b="0" i="0" u="none" strike="noStrike" kern="0" cap="none" spc="0" normalizeH="0" baseline="0" noProof="0">
                <a:ln>
                  <a:noFill/>
                </a:ln>
                <a:solidFill>
                  <a:srgbClr val="000000"/>
                </a:solidFill>
                <a:effectLst/>
                <a:uLnTx/>
                <a:uFillTx/>
              </a:endParaRPr>
            </a:p>
          </p:txBody>
        </p:sp>
      </p:grpSp>
      <p:sp>
        <p:nvSpPr>
          <p:cNvPr id="16" name="TextBox 15">
            <a:extLst>
              <a:ext uri="{FF2B5EF4-FFF2-40B4-BE49-F238E27FC236}">
                <a16:creationId xmlns:a16="http://schemas.microsoft.com/office/drawing/2014/main" id="{D8631073-D291-408D-8BC8-5D2C65055A12}"/>
              </a:ext>
            </a:extLst>
          </p:cNvPr>
          <p:cNvSpPr txBox="1"/>
          <p:nvPr/>
        </p:nvSpPr>
        <p:spPr>
          <a:xfrm>
            <a:off x="265850" y="447144"/>
            <a:ext cx="9865096" cy="769441"/>
          </a:xfrm>
          <a:prstGeom prst="rect">
            <a:avLst/>
          </a:prstGeom>
          <a:noFill/>
        </p:spPr>
        <p:txBody>
          <a:bodyPr wrap="square" rtlCol="0">
            <a:spAutoFit/>
          </a:bodyPr>
          <a:lstStyle/>
          <a:p>
            <a:r>
              <a:rPr lang="en-US" sz="4400">
                <a:solidFill>
                  <a:srgbClr val="7E38AB"/>
                </a:solidFill>
                <a:latin typeface="+mj-lt"/>
              </a:rPr>
              <a:t>Summary heat map findings</a:t>
            </a:r>
            <a:endParaRPr lang="en-JP" sz="4400">
              <a:solidFill>
                <a:srgbClr val="7E38AB"/>
              </a:solidFill>
              <a:latin typeface="+mj-lt"/>
            </a:endParaRPr>
          </a:p>
        </p:txBody>
      </p:sp>
      <p:sp>
        <p:nvSpPr>
          <p:cNvPr id="17" name="Content Placeholder 61">
            <a:extLst>
              <a:ext uri="{FF2B5EF4-FFF2-40B4-BE49-F238E27FC236}">
                <a16:creationId xmlns:a16="http://schemas.microsoft.com/office/drawing/2014/main" id="{E17BB6B1-F80C-414D-8DD6-5ADA3164A37D}"/>
              </a:ext>
            </a:extLst>
          </p:cNvPr>
          <p:cNvSpPr txBox="1">
            <a:spLocks/>
          </p:cNvSpPr>
          <p:nvPr/>
        </p:nvSpPr>
        <p:spPr bwMode="auto">
          <a:xfrm>
            <a:off x="263352" y="1298483"/>
            <a:ext cx="1143684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ts val="600"/>
              </a:spcBef>
              <a:defRPr sz="2400">
                <a:solidFill>
                  <a:schemeClr val="tx1"/>
                </a:solidFill>
                <a:latin typeface="Arial" panose="020B0604020202020204" pitchFamily="34" charset="0"/>
              </a:defRPr>
            </a:lvl1pPr>
            <a:lvl2pPr marL="742950" indent="-285750" eaLnBrk="0" hangingPunct="0">
              <a:spcBef>
                <a:spcPts val="600"/>
              </a:spcBef>
              <a:defRPr sz="2400" b="1">
                <a:solidFill>
                  <a:schemeClr val="tx2"/>
                </a:solidFill>
                <a:latin typeface="Arial" panose="020B0604020202020204" pitchFamily="34" charset="0"/>
              </a:defRPr>
            </a:lvl2pPr>
            <a:lvl3pPr eaLnBrk="0" hangingPunct="0">
              <a:spcBef>
                <a:spcPts val="600"/>
              </a:spcBef>
              <a:buClr>
                <a:schemeClr val="accent2"/>
              </a:buClr>
              <a:buSzPct val="70000"/>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ts val="600"/>
              </a:spcBef>
              <a:buClr>
                <a:schemeClr val="accent2"/>
              </a:buClr>
              <a:buSzPct val="70000"/>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ts val="600"/>
              </a:spcBef>
              <a:buClr>
                <a:schemeClr val="accent2"/>
              </a:buClr>
              <a:buSzPct val="70000"/>
              <a:buFont typeface="Arial" panose="020B0604020202020204" pitchFamily="34" charset="0"/>
              <a:buChar char="►"/>
              <a:defRPr>
                <a:solidFill>
                  <a:schemeClr val="tx1"/>
                </a:solidFill>
                <a:latin typeface="Arial" panose="020B0604020202020204" pitchFamily="34" charset="0"/>
              </a:defRPr>
            </a:lvl5pPr>
            <a:lvl6pPr marL="2514600" indent="-228600" eaLnBrk="0" fontAlgn="base" hangingPunct="0">
              <a:spcBef>
                <a:spcPts val="600"/>
              </a:spcBef>
              <a:spcAft>
                <a:spcPct val="0"/>
              </a:spcAft>
              <a:buClr>
                <a:schemeClr val="accent2"/>
              </a:buClr>
              <a:buSzPct val="70000"/>
              <a:buFont typeface="Arial" panose="020B0604020202020204" pitchFamily="34" charset="0"/>
              <a:buChar char="►"/>
              <a:defRPr>
                <a:solidFill>
                  <a:schemeClr val="tx1"/>
                </a:solidFill>
                <a:latin typeface="Arial" panose="020B0604020202020204" pitchFamily="34" charset="0"/>
              </a:defRPr>
            </a:lvl6pPr>
            <a:lvl7pPr marL="2971800" indent="-228600" eaLnBrk="0" fontAlgn="base" hangingPunct="0">
              <a:spcBef>
                <a:spcPts val="600"/>
              </a:spcBef>
              <a:spcAft>
                <a:spcPct val="0"/>
              </a:spcAft>
              <a:buClr>
                <a:schemeClr val="accent2"/>
              </a:buClr>
              <a:buSzPct val="70000"/>
              <a:buFont typeface="Arial" panose="020B0604020202020204" pitchFamily="34" charset="0"/>
              <a:buChar char="►"/>
              <a:defRPr>
                <a:solidFill>
                  <a:schemeClr val="tx1"/>
                </a:solidFill>
                <a:latin typeface="Arial" panose="020B0604020202020204" pitchFamily="34" charset="0"/>
              </a:defRPr>
            </a:lvl7pPr>
            <a:lvl8pPr marL="3429000" indent="-228600" eaLnBrk="0" fontAlgn="base" hangingPunct="0">
              <a:spcBef>
                <a:spcPts val="600"/>
              </a:spcBef>
              <a:spcAft>
                <a:spcPct val="0"/>
              </a:spcAft>
              <a:buClr>
                <a:schemeClr val="accent2"/>
              </a:buClr>
              <a:buSzPct val="70000"/>
              <a:buFont typeface="Arial" panose="020B0604020202020204" pitchFamily="34" charset="0"/>
              <a:buChar char="►"/>
              <a:defRPr>
                <a:solidFill>
                  <a:schemeClr val="tx1"/>
                </a:solidFill>
                <a:latin typeface="Arial" panose="020B0604020202020204" pitchFamily="34" charset="0"/>
              </a:defRPr>
            </a:lvl8pPr>
            <a:lvl9pPr marL="3886200" indent="-228600" eaLnBrk="0" fontAlgn="base" hangingPunct="0">
              <a:spcBef>
                <a:spcPts val="600"/>
              </a:spcBef>
              <a:spcAft>
                <a:spcPct val="0"/>
              </a:spcAft>
              <a:buClr>
                <a:schemeClr val="accent2"/>
              </a:buClr>
              <a:buSzPct val="70000"/>
              <a:buFont typeface="Arial" panose="020B0604020202020204" pitchFamily="34" charset="0"/>
              <a:buChar char="►"/>
              <a:defRPr>
                <a:solidFill>
                  <a:schemeClr val="tx1"/>
                </a:solidFill>
                <a:latin typeface="Arial" panose="020B0604020202020204" pitchFamily="34" charset="0"/>
              </a:defRPr>
            </a:lvl9pPr>
          </a:lstStyle>
          <a:p>
            <a:pPr marL="0" lvl="2" algn="just">
              <a:spcBef>
                <a:spcPts val="0"/>
              </a:spcBef>
              <a:spcAft>
                <a:spcPts val="600"/>
              </a:spcAft>
              <a:buFont typeface="Wingdings 2" panose="05020102010507070707" pitchFamily="18" charset="2"/>
              <a:buNone/>
            </a:pPr>
            <a:r>
              <a:rPr lang="en-GB" altLang="en-US" sz="1200" b="1">
                <a:latin typeface="Calibri" panose="020F0502020204030204" pitchFamily="34" charset="0"/>
                <a:cs typeface="Calibri" panose="020F0502020204030204" pitchFamily="34" charset="0"/>
              </a:rPr>
              <a:t>Overview of the change impacts in the form of a heat map:</a:t>
            </a:r>
          </a:p>
          <a:p>
            <a:pPr marL="0" lvl="2" algn="just">
              <a:spcBef>
                <a:spcPts val="0"/>
              </a:spcBef>
              <a:spcAft>
                <a:spcPts val="600"/>
              </a:spcAft>
              <a:buFont typeface="Wingdings 2" panose="05020102010507070707" pitchFamily="18" charset="2"/>
              <a:buNone/>
            </a:pPr>
            <a:r>
              <a:rPr lang="en-GB" altLang="en-US" sz="1200">
                <a:latin typeface="Calibri" panose="020F0502020204030204" pitchFamily="34" charset="0"/>
                <a:cs typeface="Calibri" panose="020F0502020204030204" pitchFamily="34" charset="0"/>
              </a:rPr>
              <a:t>The overall impact of the new solution/system on the Business should be detailed at a organisational unit and team level within a Heat Map, as illustrated below. The RAG (Red, Amber, Green) status for the Heat Map is derived from both the percentage of the team impacted and the complexity of the change according to the key:</a:t>
            </a:r>
          </a:p>
        </p:txBody>
      </p:sp>
      <p:sp>
        <p:nvSpPr>
          <p:cNvPr id="18" name="TextBox 17">
            <a:extLst>
              <a:ext uri="{FF2B5EF4-FFF2-40B4-BE49-F238E27FC236}">
                <a16:creationId xmlns:a16="http://schemas.microsoft.com/office/drawing/2014/main" id="{C9DD1AA2-B11A-41F2-8AA4-4937383CA23D}"/>
              </a:ext>
            </a:extLst>
          </p:cNvPr>
          <p:cNvSpPr txBox="1"/>
          <p:nvPr/>
        </p:nvSpPr>
        <p:spPr>
          <a:xfrm>
            <a:off x="4223792" y="198884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ILLUSTRATIVE EXAMPLE</a:t>
            </a:r>
            <a:endParaRPr kumimoji="0" lang="en-GB" sz="1600" b="1" i="0" u="none" strike="noStrike" kern="0" cap="none" spc="0" normalizeH="0" baseline="0" noProof="0">
              <a:ln>
                <a:noFill/>
              </a:ln>
              <a:solidFill>
                <a:srgbClr val="FF0000"/>
              </a:solidFill>
              <a:effectLst/>
              <a:uLnTx/>
              <a:uFillTx/>
            </a:endParaRPr>
          </a:p>
        </p:txBody>
      </p:sp>
    </p:spTree>
    <p:extLst>
      <p:ext uri="{BB962C8B-B14F-4D97-AF65-F5344CB8AC3E}">
        <p14:creationId xmlns:p14="http://schemas.microsoft.com/office/powerpoint/2010/main" val="516642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D8631073-D291-408D-8BC8-5D2C65055A12}"/>
              </a:ext>
            </a:extLst>
          </p:cNvPr>
          <p:cNvSpPr txBox="1"/>
          <p:nvPr/>
        </p:nvSpPr>
        <p:spPr>
          <a:xfrm>
            <a:off x="265850" y="447144"/>
            <a:ext cx="9865096" cy="769441"/>
          </a:xfrm>
          <a:prstGeom prst="rect">
            <a:avLst/>
          </a:prstGeom>
          <a:noFill/>
        </p:spPr>
        <p:txBody>
          <a:bodyPr wrap="square" rtlCol="0">
            <a:spAutoFit/>
          </a:bodyPr>
          <a:lstStyle/>
          <a:p>
            <a:r>
              <a:rPr lang="en-US" sz="4400">
                <a:solidFill>
                  <a:srgbClr val="7E38AB"/>
                </a:solidFill>
                <a:latin typeface="+mj-lt"/>
              </a:rPr>
              <a:t>Summary of findings by process</a:t>
            </a:r>
            <a:endParaRPr lang="en-JP" sz="4400">
              <a:solidFill>
                <a:srgbClr val="7E38AB"/>
              </a:solidFill>
              <a:latin typeface="+mj-lt"/>
            </a:endParaRPr>
          </a:p>
        </p:txBody>
      </p:sp>
      <p:graphicFrame>
        <p:nvGraphicFramePr>
          <p:cNvPr id="18" name="Table 17">
            <a:extLst>
              <a:ext uri="{FF2B5EF4-FFF2-40B4-BE49-F238E27FC236}">
                <a16:creationId xmlns:a16="http://schemas.microsoft.com/office/drawing/2014/main" id="{167D9F56-57D8-4279-9656-07ECC3E6C344}"/>
              </a:ext>
            </a:extLst>
          </p:cNvPr>
          <p:cNvGraphicFramePr>
            <a:graphicFrameLocks noGrp="1"/>
          </p:cNvGraphicFramePr>
          <p:nvPr>
            <p:extLst>
              <p:ext uri="{D42A27DB-BD31-4B8C-83A1-F6EECF244321}">
                <p14:modId xmlns:p14="http://schemas.microsoft.com/office/powerpoint/2010/main" val="1178976159"/>
              </p:ext>
            </p:extLst>
          </p:nvPr>
        </p:nvGraphicFramePr>
        <p:xfrm>
          <a:off x="265849" y="1422628"/>
          <a:ext cx="11566922" cy="4287076"/>
        </p:xfrm>
        <a:graphic>
          <a:graphicData uri="http://schemas.openxmlformats.org/drawingml/2006/table">
            <a:tbl>
              <a:tblPr/>
              <a:tblGrid>
                <a:gridCol w="498003">
                  <a:extLst>
                    <a:ext uri="{9D8B030D-6E8A-4147-A177-3AD203B41FA5}">
                      <a16:colId xmlns:a16="http://schemas.microsoft.com/office/drawing/2014/main" val="20000"/>
                    </a:ext>
                  </a:extLst>
                </a:gridCol>
                <a:gridCol w="1119525">
                  <a:extLst>
                    <a:ext uri="{9D8B030D-6E8A-4147-A177-3AD203B41FA5}">
                      <a16:colId xmlns:a16="http://schemas.microsoft.com/office/drawing/2014/main" val="20001"/>
                    </a:ext>
                  </a:extLst>
                </a:gridCol>
                <a:gridCol w="1337913">
                  <a:extLst>
                    <a:ext uri="{9D8B030D-6E8A-4147-A177-3AD203B41FA5}">
                      <a16:colId xmlns:a16="http://schemas.microsoft.com/office/drawing/2014/main" val="20002"/>
                    </a:ext>
                  </a:extLst>
                </a:gridCol>
                <a:gridCol w="1664746">
                  <a:extLst>
                    <a:ext uri="{9D8B030D-6E8A-4147-A177-3AD203B41FA5}">
                      <a16:colId xmlns:a16="http://schemas.microsoft.com/office/drawing/2014/main" val="20003"/>
                    </a:ext>
                  </a:extLst>
                </a:gridCol>
                <a:gridCol w="1805881">
                  <a:extLst>
                    <a:ext uri="{9D8B030D-6E8A-4147-A177-3AD203B41FA5}">
                      <a16:colId xmlns:a16="http://schemas.microsoft.com/office/drawing/2014/main" val="20004"/>
                    </a:ext>
                  </a:extLst>
                </a:gridCol>
                <a:gridCol w="2249123">
                  <a:extLst>
                    <a:ext uri="{9D8B030D-6E8A-4147-A177-3AD203B41FA5}">
                      <a16:colId xmlns:a16="http://schemas.microsoft.com/office/drawing/2014/main" val="20005"/>
                    </a:ext>
                  </a:extLst>
                </a:gridCol>
                <a:gridCol w="1205165">
                  <a:extLst>
                    <a:ext uri="{9D8B030D-6E8A-4147-A177-3AD203B41FA5}">
                      <a16:colId xmlns:a16="http://schemas.microsoft.com/office/drawing/2014/main" val="20006"/>
                    </a:ext>
                  </a:extLst>
                </a:gridCol>
                <a:gridCol w="843283">
                  <a:extLst>
                    <a:ext uri="{9D8B030D-6E8A-4147-A177-3AD203B41FA5}">
                      <a16:colId xmlns:a16="http://schemas.microsoft.com/office/drawing/2014/main" val="20007"/>
                    </a:ext>
                  </a:extLst>
                </a:gridCol>
                <a:gridCol w="843283">
                  <a:extLst>
                    <a:ext uri="{9D8B030D-6E8A-4147-A177-3AD203B41FA5}">
                      <a16:colId xmlns:a16="http://schemas.microsoft.com/office/drawing/2014/main" val="20008"/>
                    </a:ext>
                  </a:extLst>
                </a:gridCol>
              </a:tblGrid>
              <a:tr h="334249">
                <a:tc gridSpan="3">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1" i="0" u="none" strike="noStrike">
                          <a:solidFill>
                            <a:srgbClr val="FF0000"/>
                          </a:solidFill>
                          <a:effectLst/>
                          <a:latin typeface="+mn-lt"/>
                        </a:rPr>
                        <a:t>These processes must be known in order to complete the high level CIA</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AU"/>
                    </a:p>
                  </a:txBody>
                  <a:tcPr/>
                </a:tc>
                <a:tc hMerge="1">
                  <a:txBody>
                    <a:bodyPr/>
                    <a:lstStyle/>
                    <a:p>
                      <a:endParaRPr lang="en-AU"/>
                    </a:p>
                  </a:txBody>
                  <a:tcPr/>
                </a:tc>
                <a:tc gridSpan="6">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1" i="0" u="none" strike="noStrike">
                          <a:solidFill>
                            <a:srgbClr val="FF0000"/>
                          </a:solidFill>
                          <a:effectLst/>
                          <a:latin typeface="+mn-lt"/>
                        </a:rPr>
                        <a:t>Complete first iteration for high level CIA; review and update with more information for detailed CIA</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extLst>
                  <a:ext uri="{0D108BD9-81ED-4DB2-BD59-A6C34878D82A}">
                    <a16:rowId xmlns:a16="http://schemas.microsoft.com/office/drawing/2014/main" val="10000"/>
                  </a:ext>
                </a:extLst>
              </a:tr>
              <a:tr h="70665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1" i="0" u="none" strike="noStrike">
                          <a:solidFill>
                            <a:srgbClr val="FFFFFF"/>
                          </a:solidFill>
                          <a:effectLst/>
                          <a:latin typeface="+mn-lt"/>
                        </a:rPr>
                        <a:t>Ref</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1" i="0" u="none" strike="noStrike">
                          <a:solidFill>
                            <a:srgbClr val="FFFFFF"/>
                          </a:solidFill>
                          <a:effectLst/>
                          <a:latin typeface="+mn-lt"/>
                        </a:rPr>
                        <a:t>L1 Process</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1" i="0" u="none" strike="noStrike">
                          <a:solidFill>
                            <a:srgbClr val="FFFFFF"/>
                          </a:solidFill>
                          <a:effectLst/>
                          <a:latin typeface="+mn-lt"/>
                        </a:rPr>
                        <a:t>L2 Process</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1" i="0" u="none" strike="noStrike">
                          <a:solidFill>
                            <a:srgbClr val="FFFFFF"/>
                          </a:solidFill>
                          <a:effectLst/>
                          <a:latin typeface="+mn-lt"/>
                        </a:rPr>
                        <a:t>Current state</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1" i="0" u="none" strike="noStrike">
                          <a:solidFill>
                            <a:srgbClr val="FFFFFF"/>
                          </a:solidFill>
                          <a:effectLst/>
                          <a:latin typeface="+mn-lt"/>
                        </a:rPr>
                        <a:t>Future state</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1" i="0" u="none" strike="noStrike">
                          <a:solidFill>
                            <a:srgbClr val="FFFFFF"/>
                          </a:solidFill>
                          <a:effectLst/>
                          <a:latin typeface="+mn-lt"/>
                        </a:rPr>
                        <a:t>Description of the change impact</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1" i="0" u="none" strike="noStrike">
                          <a:solidFill>
                            <a:srgbClr val="FFFFFF"/>
                          </a:solidFill>
                          <a:effectLst/>
                          <a:latin typeface="+mn-lt"/>
                        </a:rPr>
                        <a:t>Division</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1" i="0" u="none" strike="noStrike">
                          <a:solidFill>
                            <a:srgbClr val="FFFFFF"/>
                          </a:solidFill>
                          <a:effectLst/>
                          <a:latin typeface="+mn-lt"/>
                        </a:rPr>
                        <a:t>Org area(s)</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1" i="0" u="none" strike="noStrike">
                          <a:solidFill>
                            <a:srgbClr val="FFFFFF"/>
                          </a:solidFill>
                          <a:effectLst/>
                          <a:latin typeface="+mn-lt"/>
                        </a:rPr>
                        <a:t>Team</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1"/>
                  </a:ext>
                </a:extLst>
              </a:tr>
              <a:tr h="108611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b"/>
                      <a:r>
                        <a:rPr lang="en-AU" sz="1200" b="1" i="1" u="none" strike="noStrike">
                          <a:solidFill>
                            <a:srgbClr val="FFFFFF"/>
                          </a:solidFill>
                          <a:effectLst/>
                          <a:latin typeface="+mn-lt"/>
                        </a:rPr>
                        <a:t> </a:t>
                      </a:r>
                      <a:endParaRPr lang="en-AU" sz="1200" b="0" i="0" u="none" strike="noStrike">
                        <a:solidFill>
                          <a:srgbClr val="000000"/>
                        </a:solidFill>
                        <a:effectLst/>
                        <a:latin typeface="+mn-lt"/>
                      </a:endParaRP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0" i="0" u="none" strike="noStrike">
                          <a:solidFill>
                            <a:srgbClr val="FFFFFF"/>
                          </a:solidFill>
                          <a:effectLst/>
                          <a:latin typeface="+mn-lt"/>
                        </a:rPr>
                        <a:t>Record the L1 process step as per the process documentation</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0" i="0" u="none" strike="noStrike">
                          <a:solidFill>
                            <a:srgbClr val="FFFFFF"/>
                          </a:solidFill>
                          <a:effectLst/>
                          <a:latin typeface="+mn-lt"/>
                        </a:rPr>
                        <a:t>Record the L2 process step as per the process documentation</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0" i="0" u="none" strike="noStrike">
                          <a:solidFill>
                            <a:srgbClr val="FFFFFF"/>
                          </a:solidFill>
                          <a:effectLst/>
                          <a:latin typeface="+mn-lt"/>
                        </a:rPr>
                        <a:t>Record how the process is performed now</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0" i="0" u="none" strike="noStrike">
                          <a:solidFill>
                            <a:srgbClr val="FFFFFF"/>
                          </a:solidFill>
                          <a:effectLst/>
                          <a:latin typeface="+mn-lt"/>
                        </a:rPr>
                        <a:t>Record the changes for the process e.g. what is changing and how will it be different from what they do today?</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0" i="0" u="none" strike="noStrike">
                          <a:solidFill>
                            <a:srgbClr val="FFFFFF"/>
                          </a:solidFill>
                          <a:effectLst/>
                          <a:latin typeface="+mn-lt"/>
                        </a:rPr>
                        <a:t>Describe the impact of the change e.g. the new system will no longer allow manual corrections so the team will need training on the new process</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0" i="0" u="none" strike="noStrike">
                          <a:solidFill>
                            <a:srgbClr val="FFFFFF"/>
                          </a:solidFill>
                          <a:effectLst/>
                          <a:latin typeface="+mn-lt"/>
                        </a:rPr>
                        <a:t>Record the function impacted;</a:t>
                      </a:r>
                      <a:br>
                        <a:rPr lang="en-AU" sz="1200" b="0" i="0" u="none" strike="noStrike">
                          <a:solidFill>
                            <a:srgbClr val="FFFFFF"/>
                          </a:solidFill>
                          <a:effectLst/>
                          <a:latin typeface="+mn-lt"/>
                        </a:rPr>
                      </a:br>
                      <a:r>
                        <a:rPr lang="en-AU" sz="1200" b="0" i="0" u="none" strike="noStrike">
                          <a:solidFill>
                            <a:srgbClr val="FFFFFF"/>
                          </a:solidFill>
                          <a:effectLst/>
                          <a:latin typeface="+mn-lt"/>
                        </a:rPr>
                        <a:t>note you should also include any </a:t>
                      </a:r>
                      <a:r>
                        <a:rPr lang="en-AU" sz="1200" b="1" i="0" u="none" strike="noStrike">
                          <a:solidFill>
                            <a:srgbClr val="FFFFFF"/>
                          </a:solidFill>
                          <a:effectLst/>
                          <a:latin typeface="+mn-lt"/>
                        </a:rPr>
                        <a:t>external stakeholder impacts, </a:t>
                      </a:r>
                      <a:r>
                        <a:rPr lang="en-AU" sz="1200" b="0" i="0" u="none" strike="noStrike">
                          <a:solidFill>
                            <a:srgbClr val="FFFFFF"/>
                          </a:solidFill>
                          <a:effectLst/>
                          <a:latin typeface="+mn-lt"/>
                        </a:rPr>
                        <a:t>e.g. to customers (both B2B and B2C) or governing bodies</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0" i="0" u="none" strike="noStrike">
                          <a:solidFill>
                            <a:srgbClr val="FFFFFF"/>
                          </a:solidFill>
                          <a:effectLst/>
                          <a:latin typeface="+mn-lt"/>
                        </a:rPr>
                        <a:t>Record the business area(s)impacted</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0" i="0" u="none" strike="noStrike">
                          <a:solidFill>
                            <a:srgbClr val="FFFFFF"/>
                          </a:solidFill>
                          <a:effectLst/>
                          <a:latin typeface="+mn-lt"/>
                        </a:rPr>
                        <a:t>Record the relevant team impacted </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0002"/>
                  </a:ext>
                </a:extLst>
              </a:tr>
              <a:tr h="138586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1" i="0" u="none" strike="noStrike">
                          <a:solidFill>
                            <a:schemeClr val="tx1"/>
                          </a:solidFill>
                          <a:effectLst/>
                          <a:latin typeface="+mn-lt"/>
                        </a:rPr>
                        <a:t> 1</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2000" algn="l" fontAlgn="ctr"/>
                      <a:r>
                        <a:rPr lang="en-AU" sz="1200" b="0" i="0" u="none" strike="noStrike">
                          <a:solidFill>
                            <a:schemeClr val="tx1"/>
                          </a:solidFill>
                          <a:effectLst/>
                          <a:latin typeface="+mn-lt"/>
                        </a:rPr>
                        <a:t>Customer to call phone number for enquiry</a:t>
                      </a:r>
                    </a:p>
                  </a:txBody>
                  <a:tcPr marL="0" marR="0" marT="0" marB="0">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2000" algn="l" fontAlgn="ctr"/>
                      <a:r>
                        <a:rPr lang="en-AU" sz="1200" b="0" i="0" u="none" strike="noStrike">
                          <a:solidFill>
                            <a:schemeClr val="tx1"/>
                          </a:solidFill>
                          <a:effectLst/>
                          <a:latin typeface="+mn-lt"/>
                        </a:rPr>
                        <a:t>Customer to click through the various options and select the appropriate customer service representative they wish to talk to.</a:t>
                      </a:r>
                    </a:p>
                  </a:txBody>
                  <a:tcPr marL="0" marR="0" marT="0" marB="0">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2000" algn="l" rtl="0" fontAlgn="ctr"/>
                      <a:r>
                        <a:rPr lang="en-AU" sz="1200" b="0" i="0" u="none" strike="noStrike">
                          <a:solidFill>
                            <a:schemeClr val="tx1"/>
                          </a:solidFill>
                          <a:effectLst/>
                          <a:latin typeface="+mn-lt"/>
                        </a:rPr>
                        <a:t>MDA currently promotes phone numbers as the primary contact method via in mail campaigns, social media and websites</a:t>
                      </a:r>
                    </a:p>
                  </a:txBody>
                  <a:tcPr marL="0" marR="0" marT="0" marB="0">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2000" algn="l" rtl="0" fontAlgn="ctr"/>
                      <a:r>
                        <a:rPr lang="en-AU" sz="1200" b="0" i="0" u="none" strike="noStrike">
                          <a:solidFill>
                            <a:schemeClr val="tx1"/>
                          </a:solidFill>
                          <a:effectLst/>
                          <a:latin typeface="+mn-lt"/>
                        </a:rPr>
                        <a:t>In the future, we will divert customer enquiries from the contact centre to online channels</a:t>
                      </a:r>
                    </a:p>
                  </a:txBody>
                  <a:tcPr marL="0" marR="0" marT="0" marB="0">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1450" marR="0" lvl="0" indent="-171450" algn="l" defTabSz="914400" rtl="0" eaLnBrk="1" fontAlgn="base" latinLnBrk="0" hangingPunct="1">
                        <a:lnSpc>
                          <a:spcPct val="100000"/>
                        </a:lnSpc>
                        <a:spcBef>
                          <a:spcPct val="0"/>
                        </a:spcBef>
                        <a:spcAft>
                          <a:spcPts val="600"/>
                        </a:spcAft>
                        <a:buClr>
                          <a:schemeClr val="tx1"/>
                        </a:buClr>
                        <a:buSzTx/>
                        <a:buFont typeface="Wingdings" panose="05000000000000000000" pitchFamily="2" charset="2"/>
                        <a:buChar char="§"/>
                        <a:tabLst/>
                      </a:pPr>
                      <a:r>
                        <a:rPr lang="en-GB" sz="1200" i="0" kern="1200">
                          <a:solidFill>
                            <a:schemeClr val="tx1"/>
                          </a:solidFill>
                          <a:latin typeface="+mn-lt"/>
                          <a:ea typeface="+mn-ea"/>
                          <a:cs typeface="Arial" panose="020B0604020202020204" pitchFamily="34" charset="0"/>
                        </a:rPr>
                        <a:t>The</a:t>
                      </a:r>
                      <a:r>
                        <a:rPr lang="en-GB" sz="1200" i="0" kern="1200" baseline="0">
                          <a:solidFill>
                            <a:schemeClr val="tx1"/>
                          </a:solidFill>
                          <a:latin typeface="+mn-lt"/>
                          <a:ea typeface="+mn-ea"/>
                          <a:cs typeface="Arial" panose="020B0604020202020204" pitchFamily="34" charset="0"/>
                        </a:rPr>
                        <a:t> processes for customers to make an enquiry </a:t>
                      </a:r>
                    </a:p>
                    <a:p>
                      <a:pPr marL="171450" marR="0" lvl="0" indent="-171450" algn="l" defTabSz="914400" rtl="0" eaLnBrk="1" fontAlgn="base" latinLnBrk="0" hangingPunct="1">
                        <a:lnSpc>
                          <a:spcPct val="100000"/>
                        </a:lnSpc>
                        <a:spcBef>
                          <a:spcPct val="0"/>
                        </a:spcBef>
                        <a:spcAft>
                          <a:spcPts val="600"/>
                        </a:spcAft>
                        <a:buClr>
                          <a:schemeClr val="tx1"/>
                        </a:buClr>
                        <a:buSzTx/>
                        <a:buFont typeface="Wingdings" panose="05000000000000000000" pitchFamily="2" charset="2"/>
                        <a:buChar char="§"/>
                        <a:tabLst/>
                      </a:pPr>
                      <a:r>
                        <a:rPr lang="en-GB" sz="1200" i="0" kern="1200" baseline="0">
                          <a:solidFill>
                            <a:schemeClr val="tx1"/>
                          </a:solidFill>
                          <a:latin typeface="+mn-lt"/>
                          <a:ea typeface="+mn-ea"/>
                          <a:cs typeface="Arial" panose="020B0604020202020204" pitchFamily="34" charset="0"/>
                        </a:rPr>
                        <a:t>The skills of the contact centre to respond to online enquiries rather than phone based. </a:t>
                      </a:r>
                    </a:p>
                    <a:p>
                      <a:pPr algn="l" rtl="0" fontAlgn="ctr">
                        <a:buClr>
                          <a:srgbClr val="006095"/>
                        </a:buClr>
                        <a:buSzPts val="1200"/>
                        <a:buFont typeface="Arial" panose="020B0604020202020204" pitchFamily="34" charset="0"/>
                        <a:buChar char=" "/>
                      </a:pPr>
                      <a:endParaRPr lang="en-AU" sz="1200" b="0" i="0" u="none" strike="noStrike">
                        <a:solidFill>
                          <a:schemeClr val="tx1"/>
                        </a:solidFill>
                        <a:effectLst/>
                        <a:latin typeface="+mn-lt"/>
                      </a:endParaRPr>
                    </a:p>
                  </a:txBody>
                  <a:tcPr marL="44142" marR="0" marT="0" marB="0">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2000" algn="l" fontAlgn="ctr"/>
                      <a:r>
                        <a:rPr lang="en-AU" sz="1200" b="0" i="0" u="none" strike="noStrike">
                          <a:solidFill>
                            <a:schemeClr val="tx1"/>
                          </a:solidFill>
                          <a:effectLst/>
                          <a:latin typeface="+mn-lt"/>
                        </a:rPr>
                        <a:t>Customer</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72000" algn="l" fontAlgn="ctr"/>
                      <a:r>
                        <a:rPr lang="en-AU" sz="1200" b="0" i="0" u="none" strike="noStrike">
                          <a:solidFill>
                            <a:schemeClr val="tx1"/>
                          </a:solidFill>
                          <a:effectLst/>
                          <a:latin typeface="+mn-lt"/>
                        </a:rPr>
                        <a:t>Customer support </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AU" sz="1200" b="0" i="0" u="none" strike="noStrike">
                          <a:solidFill>
                            <a:schemeClr val="tx1"/>
                          </a:solidFill>
                          <a:effectLst/>
                          <a:latin typeface="+mn-lt"/>
                        </a:rPr>
                        <a:t>1</a:t>
                      </a:r>
                    </a:p>
                  </a:txBody>
                  <a:tcPr marL="0" marR="0" marT="0" marB="0" anchor="ctr">
                    <a:lnL w="12700" cap="flat" cmpd="sng" algn="ctr">
                      <a:solidFill>
                        <a:srgbClr val="44546A"/>
                      </a:solidFill>
                      <a:prstDash val="solid"/>
                      <a:round/>
                      <a:headEnd type="none" w="med" len="med"/>
                      <a:tailEnd type="none" w="med" len="med"/>
                    </a:lnL>
                    <a:lnR w="12700" cap="flat" cmpd="sng" algn="ctr">
                      <a:solidFill>
                        <a:srgbClr val="44546A"/>
                      </a:solidFill>
                      <a:prstDash val="solid"/>
                      <a:round/>
                      <a:headEnd type="none" w="med" len="med"/>
                      <a:tailEnd type="none" w="med" len="med"/>
                    </a:lnR>
                    <a:lnT w="12700" cap="flat" cmpd="sng" algn="ctr">
                      <a:solidFill>
                        <a:srgbClr val="44546A"/>
                      </a:solidFill>
                      <a:prstDash val="solid"/>
                      <a:round/>
                      <a:headEnd type="none" w="med" len="med"/>
                      <a:tailEnd type="none" w="med" len="med"/>
                    </a:lnT>
                    <a:lnB w="12700" cap="flat" cmpd="sng" algn="ctr">
                      <a:solidFill>
                        <a:srgbClr val="44546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19" name="TextBox 18">
            <a:extLst>
              <a:ext uri="{FF2B5EF4-FFF2-40B4-BE49-F238E27FC236}">
                <a16:creationId xmlns:a16="http://schemas.microsoft.com/office/drawing/2014/main" id="{5A3DDA97-8F72-4CE7-BD33-87B3154159C3}"/>
              </a:ext>
            </a:extLst>
          </p:cNvPr>
          <p:cNvSpPr txBox="1"/>
          <p:nvPr/>
        </p:nvSpPr>
        <p:spPr>
          <a:xfrm>
            <a:off x="4521743" y="6241579"/>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ILLUSTRATIVE EXAMPLE</a:t>
            </a:r>
            <a:endParaRPr kumimoji="0" lang="en-GB" sz="1600" b="1" i="0" u="none" strike="noStrike" kern="0" cap="none" spc="0" normalizeH="0" baseline="0" noProof="0">
              <a:ln>
                <a:noFill/>
              </a:ln>
              <a:solidFill>
                <a:srgbClr val="FF0000"/>
              </a:solidFill>
              <a:effectLst/>
              <a:uLnTx/>
              <a:uFillTx/>
            </a:endParaRPr>
          </a:p>
        </p:txBody>
      </p:sp>
    </p:spTree>
    <p:extLst>
      <p:ext uri="{BB962C8B-B14F-4D97-AF65-F5344CB8AC3E}">
        <p14:creationId xmlns:p14="http://schemas.microsoft.com/office/powerpoint/2010/main" val="4038772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76">
            <a:extLst>
              <a:ext uri="{FF2B5EF4-FFF2-40B4-BE49-F238E27FC236}">
                <a16:creationId xmlns:a16="http://schemas.microsoft.com/office/drawing/2014/main" id="{0758EDE5-31EC-4D54-B2D1-498E8607554F}"/>
              </a:ext>
            </a:extLst>
          </p:cNvPr>
          <p:cNvGraphicFramePr>
            <a:graphicFrameLocks noGrp="1"/>
          </p:cNvGraphicFramePr>
          <p:nvPr>
            <p:extLst>
              <p:ext uri="{D42A27DB-BD31-4B8C-83A1-F6EECF244321}">
                <p14:modId xmlns:p14="http://schemas.microsoft.com/office/powerpoint/2010/main" val="2622288320"/>
              </p:ext>
            </p:extLst>
          </p:nvPr>
        </p:nvGraphicFramePr>
        <p:xfrm>
          <a:off x="1363040" y="2430892"/>
          <a:ext cx="9363392" cy="3474720"/>
        </p:xfrm>
        <a:graphic>
          <a:graphicData uri="http://schemas.openxmlformats.org/drawingml/2006/table">
            <a:tbl>
              <a:tblPr/>
              <a:tblGrid>
                <a:gridCol w="8943075">
                  <a:extLst>
                    <a:ext uri="{9D8B030D-6E8A-4147-A177-3AD203B41FA5}">
                      <a16:colId xmlns:a16="http://schemas.microsoft.com/office/drawing/2014/main" val="20000"/>
                    </a:ext>
                  </a:extLst>
                </a:gridCol>
                <a:gridCol w="420317">
                  <a:extLst>
                    <a:ext uri="{9D8B030D-6E8A-4147-A177-3AD203B41FA5}">
                      <a16:colId xmlns:a16="http://schemas.microsoft.com/office/drawing/2014/main" val="20001"/>
                    </a:ext>
                  </a:extLst>
                </a:gridCol>
              </a:tblGrid>
              <a:tr h="270000">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GB" sz="1200" b="1" i="0" u="none" strike="noStrike" cap="none" normalizeH="0" baseline="0">
                          <a:ln>
                            <a:noFill/>
                          </a:ln>
                          <a:solidFill>
                            <a:schemeClr val="bg1"/>
                          </a:solidFill>
                          <a:effectLst/>
                          <a:latin typeface="+mj-lt"/>
                          <a:ea typeface="ＭＳ Ｐゴシック" pitchFamily="34" charset="-128"/>
                          <a:cs typeface="Arial" panose="020B0604020202020204" pitchFamily="34" charset="0"/>
                        </a:rPr>
                        <a:t>People</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endParaRPr lang="en-AU" sz="1200" i="0">
                        <a:solidFill>
                          <a:schemeClr val="tx1"/>
                        </a:solidFill>
                        <a:latin typeface="+mj-lt"/>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990000">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285750" indent="-285750">
                        <a:buClr>
                          <a:schemeClr val="tx1"/>
                        </a:buClr>
                        <a:buFont typeface="Wingdings" panose="05000000000000000000" pitchFamily="2" charset="2"/>
                        <a:buChar char="§"/>
                      </a:pPr>
                      <a:r>
                        <a:rPr lang="en-GB" sz="1200" i="0">
                          <a:solidFill>
                            <a:schemeClr val="tx1"/>
                          </a:solidFill>
                          <a:latin typeface="+mj-lt"/>
                          <a:cs typeface="Arial" panose="020B0604020202020204" pitchFamily="34" charset="0"/>
                        </a:rPr>
                        <a:t>There will be a reduction in FTE by consolidating sites, roster optimisation, digital strategy and some volume/average handling time (AHT) reduction. </a:t>
                      </a:r>
                    </a:p>
                    <a:p>
                      <a:pPr marL="285750" indent="-285750">
                        <a:buClr>
                          <a:schemeClr val="tx1"/>
                        </a:buClr>
                        <a:buFont typeface="Wingdings" panose="05000000000000000000" pitchFamily="2" charset="2"/>
                        <a:buChar char="§"/>
                      </a:pPr>
                      <a:r>
                        <a:rPr lang="en-GB" sz="1200" i="0">
                          <a:solidFill>
                            <a:schemeClr val="tx1"/>
                          </a:solidFill>
                          <a:latin typeface="+mj-lt"/>
                          <a:cs typeface="Arial" panose="020B0604020202020204" pitchFamily="34" charset="0"/>
                        </a:rPr>
                        <a:t>These changes will have a direct impact on the contact centre staff through operational excellence and reduction in resources required for the future structure as well as an optimised roster.</a:t>
                      </a:r>
                    </a:p>
                    <a:p>
                      <a:pPr algn="l" fontAlgn="ctr">
                        <a:lnSpc>
                          <a:spcPct val="100000"/>
                        </a:lnSpc>
                      </a:pPr>
                      <a:endParaRPr lang="en-AU" sz="1200" i="0" kern="1200">
                        <a:solidFill>
                          <a:schemeClr val="tx1"/>
                        </a:solidFill>
                        <a:latin typeface="+mj-lt"/>
                        <a:ea typeface="+mn-ea"/>
                        <a:cs typeface="Arial" panose="020B060402020202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hMerge="1">
                  <a:txBody>
                    <a:bodyPr/>
                    <a:lstStyle/>
                    <a:p>
                      <a:endParaRPr lang="en-AU"/>
                    </a:p>
                  </a:txBody>
                  <a:tcPr/>
                </a:tc>
                <a:extLst>
                  <a:ext uri="{0D108BD9-81ED-4DB2-BD59-A6C34878D82A}">
                    <a16:rowId xmlns:a16="http://schemas.microsoft.com/office/drawing/2014/main" val="10001"/>
                  </a:ext>
                </a:extLst>
              </a:tr>
              <a:tr h="27000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l" fontAlgn="ctr">
                        <a:lnSpc>
                          <a:spcPct val="100000"/>
                        </a:lnSpc>
                      </a:pPr>
                      <a:r>
                        <a:rPr lang="en-AU" sz="1200" b="1" i="0" kern="1200">
                          <a:solidFill>
                            <a:schemeClr val="bg1"/>
                          </a:solidFill>
                          <a:latin typeface="+mj-lt"/>
                          <a:ea typeface="+mn-ea"/>
                          <a:cs typeface="Arial" panose="020B0604020202020204" pitchFamily="34" charset="0"/>
                        </a:rPr>
                        <a:t>Process</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endParaRPr lang="en-AU" sz="1200" i="0">
                        <a:solidFill>
                          <a:schemeClr val="tx1"/>
                        </a:solidFill>
                        <a:latin typeface="+mj-lt"/>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810000">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285750" indent="-285750" algn="l" defTabSz="914400" rtl="0" eaLnBrk="1" latinLnBrk="0" hangingPunct="1">
                        <a:buClr>
                          <a:schemeClr val="tx1"/>
                        </a:buClr>
                        <a:buFont typeface="Wingdings" panose="05000000000000000000" pitchFamily="2" charset="2"/>
                        <a:buChar char="§"/>
                      </a:pPr>
                      <a:r>
                        <a:rPr lang="en-GB" sz="1200" i="0" kern="1200">
                          <a:solidFill>
                            <a:schemeClr val="tx1"/>
                          </a:solidFill>
                          <a:latin typeface="+mj-lt"/>
                          <a:ea typeface="+mn-ea"/>
                          <a:cs typeface="Arial" panose="020B0604020202020204" pitchFamily="34" charset="0"/>
                        </a:rPr>
                        <a:t>Due to the changes in enquiry channels for customers and the technology solutions for staff the contact centre staff will need to be upskilled and retrained.</a:t>
                      </a:r>
                    </a:p>
                    <a:p>
                      <a:pPr marL="285750" indent="-285750" algn="l" defTabSz="914400" rtl="0" eaLnBrk="1" latinLnBrk="0" hangingPunct="1">
                        <a:buClr>
                          <a:schemeClr val="tx1"/>
                        </a:buClr>
                        <a:buFont typeface="Wingdings" panose="05000000000000000000" pitchFamily="2" charset="2"/>
                        <a:buChar char="§"/>
                      </a:pPr>
                      <a:r>
                        <a:rPr lang="en-GB" sz="1200" i="0" kern="1200">
                          <a:solidFill>
                            <a:schemeClr val="tx1"/>
                          </a:solidFill>
                          <a:latin typeface="+mj-lt"/>
                          <a:ea typeface="+mn-ea"/>
                          <a:cs typeface="Arial" panose="020B0604020202020204" pitchFamily="34" charset="0"/>
                        </a:rPr>
                        <a:t>There will be a requirement for processes to be remapped and training developed and deployed across the new site structures.</a:t>
                      </a:r>
                    </a:p>
                    <a:p>
                      <a:pPr algn="l" fontAlgn="ctr">
                        <a:lnSpc>
                          <a:spcPct val="100000"/>
                        </a:lnSpc>
                      </a:pPr>
                      <a:endParaRPr lang="en-AU" sz="1200" i="0" kern="1200">
                        <a:solidFill>
                          <a:schemeClr val="tx1"/>
                        </a:solidFill>
                        <a:latin typeface="+mj-lt"/>
                        <a:ea typeface="+mn-ea"/>
                        <a:cs typeface="Arial" panose="020B060402020202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hMerge="1">
                  <a:txBody>
                    <a:bodyPr/>
                    <a:lstStyle/>
                    <a:p>
                      <a:endParaRPr lang="en-AU"/>
                    </a:p>
                  </a:txBody>
                  <a:tcPr/>
                </a:tc>
                <a:extLst>
                  <a:ext uri="{0D108BD9-81ED-4DB2-BD59-A6C34878D82A}">
                    <a16:rowId xmlns:a16="http://schemas.microsoft.com/office/drawing/2014/main" val="10003"/>
                  </a:ext>
                </a:extLst>
              </a:tr>
              <a:tr h="270000">
                <a:tc>
                  <a:txBody>
                    <a:bodyPr/>
                    <a:lstStyle/>
                    <a:p>
                      <a:pPr algn="l" fontAlgn="ctr">
                        <a:lnSpc>
                          <a:spcPct val="100000"/>
                        </a:lnSpc>
                      </a:pPr>
                      <a:r>
                        <a:rPr lang="en-AU" sz="1200" b="1" i="0" kern="1200">
                          <a:solidFill>
                            <a:schemeClr val="bg1"/>
                          </a:solidFill>
                          <a:latin typeface="+mj-lt"/>
                          <a:ea typeface="+mn-ea"/>
                          <a:cs typeface="Arial" panose="020B0604020202020204" pitchFamily="34" charset="0"/>
                        </a:rPr>
                        <a:t>Technology</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endParaRPr lang="en-AU" sz="1200" i="0">
                        <a:solidFill>
                          <a:schemeClr val="tx1"/>
                        </a:solidFill>
                        <a:latin typeface="+mj-lt"/>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4"/>
                  </a:ext>
                </a:extLst>
              </a:tr>
              <a:tr h="810000">
                <a:tc gridSpan="2">
                  <a:txBody>
                    <a:bodyPr/>
                    <a:lstStyle/>
                    <a:p>
                      <a:pPr marL="285750" indent="-285750" algn="l" defTabSz="914400" rtl="0" eaLnBrk="1" latinLnBrk="0" hangingPunct="1">
                        <a:buClr>
                          <a:schemeClr val="tx1"/>
                        </a:buClr>
                        <a:buFont typeface="Wingdings" panose="05000000000000000000" pitchFamily="2" charset="2"/>
                        <a:buChar char="§"/>
                      </a:pPr>
                      <a:r>
                        <a:rPr lang="en-GB" sz="1200" i="0" kern="1200">
                          <a:solidFill>
                            <a:schemeClr val="tx1"/>
                          </a:solidFill>
                          <a:latin typeface="+mj-lt"/>
                          <a:ea typeface="+mn-ea"/>
                          <a:cs typeface="Arial" panose="020B0604020202020204" pitchFamily="34" charset="0"/>
                        </a:rPr>
                        <a:t>The digital strategy will enable website improvements, new interactive voice recording (IVR) routes and messages as well as increased coverage of outages in IVR messages. The change will impact all contact centre staff, specifically the consultants directly answering customer queries.</a:t>
                      </a:r>
                    </a:p>
                    <a:p>
                      <a:pPr marL="285750" indent="-285750" algn="l" defTabSz="914400" rtl="0" eaLnBrk="1" latinLnBrk="0" hangingPunct="1">
                        <a:buClr>
                          <a:schemeClr val="tx1"/>
                        </a:buClr>
                        <a:buFont typeface="Wingdings" panose="05000000000000000000" pitchFamily="2" charset="2"/>
                        <a:buChar char="§"/>
                      </a:pPr>
                      <a:r>
                        <a:rPr lang="en-GB" sz="1200" i="0" kern="1200">
                          <a:solidFill>
                            <a:schemeClr val="tx1"/>
                          </a:solidFill>
                          <a:latin typeface="+mj-lt"/>
                          <a:ea typeface="+mn-ea"/>
                          <a:cs typeface="Arial" panose="020B0604020202020204" pitchFamily="34" charset="0"/>
                        </a:rPr>
                        <a:t>The new solution will mean enquiries will be directed to online channels which call centre staff will also need to be trained to manage.</a:t>
                      </a:r>
                    </a:p>
                    <a:p>
                      <a:pPr algn="l" fontAlgn="ctr">
                        <a:lnSpc>
                          <a:spcPct val="100000"/>
                        </a:lnSpc>
                      </a:pPr>
                      <a:endParaRPr lang="en-AU" sz="1200" i="0" kern="1200">
                        <a:solidFill>
                          <a:schemeClr val="tx1"/>
                        </a:solidFill>
                        <a:latin typeface="+mj-lt"/>
                        <a:ea typeface="+mn-ea"/>
                        <a:cs typeface="Arial" panose="020B060402020202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hMerge="1">
                  <a:txBody>
                    <a:bodyPr/>
                    <a:lstStyle/>
                    <a:p>
                      <a:endParaRPr lang="en-AU"/>
                    </a:p>
                  </a:txBody>
                  <a:tcPr/>
                </a:tc>
                <a:extLst>
                  <a:ext uri="{0D108BD9-81ED-4DB2-BD59-A6C34878D82A}">
                    <a16:rowId xmlns:a16="http://schemas.microsoft.com/office/drawing/2014/main" val="10005"/>
                  </a:ext>
                </a:extLst>
              </a:tr>
            </a:tbl>
          </a:graphicData>
        </a:graphic>
      </p:graphicFrame>
      <p:graphicFrame>
        <p:nvGraphicFramePr>
          <p:cNvPr id="3" name="Table 2">
            <a:extLst>
              <a:ext uri="{FF2B5EF4-FFF2-40B4-BE49-F238E27FC236}">
                <a16:creationId xmlns:a16="http://schemas.microsoft.com/office/drawing/2014/main" id="{FE58C2A8-18DA-4E24-9C57-97018E28509E}"/>
              </a:ext>
            </a:extLst>
          </p:cNvPr>
          <p:cNvGraphicFramePr>
            <a:graphicFrameLocks noGrp="1"/>
          </p:cNvGraphicFramePr>
          <p:nvPr>
            <p:extLst>
              <p:ext uri="{D42A27DB-BD31-4B8C-83A1-F6EECF244321}">
                <p14:modId xmlns:p14="http://schemas.microsoft.com/office/powerpoint/2010/main" val="1836401209"/>
              </p:ext>
            </p:extLst>
          </p:nvPr>
        </p:nvGraphicFramePr>
        <p:xfrm>
          <a:off x="8576763" y="1350772"/>
          <a:ext cx="2162592" cy="1005840"/>
        </p:xfrm>
        <a:graphic>
          <a:graphicData uri="http://schemas.openxmlformats.org/drawingml/2006/table">
            <a:tbl>
              <a:tblPr firstRow="1" bandRow="1">
                <a:tableStyleId>{5C22544A-7EE6-4342-B048-85BDC9FD1C3A}</a:tableStyleId>
              </a:tblPr>
              <a:tblGrid>
                <a:gridCol w="1746536">
                  <a:extLst>
                    <a:ext uri="{9D8B030D-6E8A-4147-A177-3AD203B41FA5}">
                      <a16:colId xmlns:a16="http://schemas.microsoft.com/office/drawing/2014/main" val="20000"/>
                    </a:ext>
                  </a:extLst>
                </a:gridCol>
                <a:gridCol w="416056">
                  <a:extLst>
                    <a:ext uri="{9D8B030D-6E8A-4147-A177-3AD203B41FA5}">
                      <a16:colId xmlns:a16="http://schemas.microsoft.com/office/drawing/2014/main" val="20001"/>
                    </a:ext>
                  </a:extLst>
                </a:gridCol>
              </a:tblGrid>
              <a:tr h="239379">
                <a:tc>
                  <a:txBody>
                    <a:bodyPr/>
                    <a:lstStyle/>
                    <a:p>
                      <a:r>
                        <a:rPr lang="en-GB" sz="1200" b="1">
                          <a:latin typeface="+mj-lt"/>
                          <a:cs typeface="Arial" panose="020B0604020202020204" pitchFamily="34" charset="0"/>
                        </a:rPr>
                        <a:t>Total FTE</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GB" sz="1200" b="1">
                          <a:solidFill>
                            <a:srgbClr val="1C437E"/>
                          </a:solidFill>
                          <a:latin typeface="+mj-lt"/>
                          <a:cs typeface="Arial" panose="020B0604020202020204" pitchFamily="34" charset="0"/>
                        </a:rPr>
                        <a:t>370</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91711">
                <a:tc>
                  <a:txBody>
                    <a:bodyPr/>
                    <a:lstStyle/>
                    <a:p>
                      <a:pPr marL="0" algn="l" defTabSz="914400" rtl="0" eaLnBrk="1" latinLnBrk="0" hangingPunct="1"/>
                      <a:r>
                        <a:rPr lang="en-GB" sz="1200" b="1" kern="1200">
                          <a:solidFill>
                            <a:schemeClr val="lt1"/>
                          </a:solidFill>
                          <a:latin typeface="+mj-lt"/>
                          <a:ea typeface="+mn-ea"/>
                          <a:cs typeface="Arial" panose="020B0604020202020204" pitchFamily="34" charset="0"/>
                        </a:rPr>
                        <a:t>Total number of impacted FTE</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GB" sz="1200" b="1">
                          <a:solidFill>
                            <a:srgbClr val="1C437E"/>
                          </a:solidFill>
                          <a:latin typeface="+mj-lt"/>
                          <a:cs typeface="Arial" panose="020B0604020202020204" pitchFamily="34" charset="0"/>
                        </a:rPr>
                        <a:t>370</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39379">
                <a:tc>
                  <a:txBody>
                    <a:bodyPr/>
                    <a:lstStyle/>
                    <a:p>
                      <a:r>
                        <a:rPr lang="en-GB" sz="1200" b="1">
                          <a:solidFill>
                            <a:schemeClr val="bg1"/>
                          </a:solidFill>
                          <a:latin typeface="+mj-lt"/>
                          <a:cs typeface="Arial" panose="020B0604020202020204" pitchFamily="34" charset="0"/>
                        </a:rPr>
                        <a:t>Overall</a:t>
                      </a:r>
                      <a:r>
                        <a:rPr lang="en-GB" sz="1200" b="1" baseline="0">
                          <a:solidFill>
                            <a:schemeClr val="bg1"/>
                          </a:solidFill>
                          <a:latin typeface="+mj-lt"/>
                          <a:cs typeface="Arial" panose="020B0604020202020204" pitchFamily="34" charset="0"/>
                        </a:rPr>
                        <a:t> scale of change</a:t>
                      </a:r>
                      <a:endParaRPr lang="en-GB" sz="1200" b="1">
                        <a:solidFill>
                          <a:schemeClr val="bg1"/>
                        </a:solidFill>
                        <a:latin typeface="+mj-lt"/>
                        <a:cs typeface="Arial" panose="020B060402020202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endParaRPr lang="en-GB" sz="1200" b="1">
                        <a:latin typeface="+mj-lt"/>
                        <a:cs typeface="Arial" panose="020B060402020202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002"/>
                  </a:ext>
                </a:extLst>
              </a:tr>
            </a:tbl>
          </a:graphicData>
        </a:graphic>
      </p:graphicFrame>
      <p:sp>
        <p:nvSpPr>
          <p:cNvPr id="4" name="TextBox 3">
            <a:extLst>
              <a:ext uri="{FF2B5EF4-FFF2-40B4-BE49-F238E27FC236}">
                <a16:creationId xmlns:a16="http://schemas.microsoft.com/office/drawing/2014/main" id="{58E59E9F-1006-484E-9F0B-4506D39922E6}"/>
              </a:ext>
            </a:extLst>
          </p:cNvPr>
          <p:cNvSpPr txBox="1"/>
          <p:nvPr/>
        </p:nvSpPr>
        <p:spPr>
          <a:xfrm>
            <a:off x="265850" y="447144"/>
            <a:ext cx="9865096" cy="769441"/>
          </a:xfrm>
          <a:prstGeom prst="rect">
            <a:avLst/>
          </a:prstGeom>
          <a:noFill/>
        </p:spPr>
        <p:txBody>
          <a:bodyPr wrap="square" rtlCol="0">
            <a:spAutoFit/>
          </a:bodyPr>
          <a:lstStyle/>
          <a:p>
            <a:r>
              <a:rPr lang="en-US" sz="4400">
                <a:solidFill>
                  <a:srgbClr val="7E38AB"/>
                </a:solidFill>
                <a:latin typeface="+mj-lt"/>
              </a:rPr>
              <a:t>Summary department findings</a:t>
            </a:r>
            <a:endParaRPr lang="en-JP" sz="4400">
              <a:solidFill>
                <a:srgbClr val="7E38AB"/>
              </a:solidFill>
              <a:latin typeface="+mj-lt"/>
            </a:endParaRPr>
          </a:p>
        </p:txBody>
      </p:sp>
      <p:sp>
        <p:nvSpPr>
          <p:cNvPr id="5" name="TextBox 4">
            <a:extLst>
              <a:ext uri="{FF2B5EF4-FFF2-40B4-BE49-F238E27FC236}">
                <a16:creationId xmlns:a16="http://schemas.microsoft.com/office/drawing/2014/main" id="{54C5CDB0-BB92-4674-8267-0962A6D2E268}"/>
              </a:ext>
            </a:extLst>
          </p:cNvPr>
          <p:cNvSpPr txBox="1"/>
          <p:nvPr/>
        </p:nvSpPr>
        <p:spPr>
          <a:xfrm>
            <a:off x="4326534" y="6072302"/>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ILLUSTRATIVE EXAMPLE</a:t>
            </a:r>
            <a:endParaRPr kumimoji="0" lang="en-GB" sz="1600" b="1" i="0" u="none" strike="noStrike" kern="0" cap="none" spc="0" normalizeH="0" baseline="0" noProof="0">
              <a:ln>
                <a:noFill/>
              </a:ln>
              <a:solidFill>
                <a:srgbClr val="FF0000"/>
              </a:solidFill>
              <a:effectLst/>
              <a:uLnTx/>
              <a:uFillTx/>
            </a:endParaRPr>
          </a:p>
        </p:txBody>
      </p:sp>
    </p:spTree>
    <p:extLst>
      <p:ext uri="{BB962C8B-B14F-4D97-AF65-F5344CB8AC3E}">
        <p14:creationId xmlns:p14="http://schemas.microsoft.com/office/powerpoint/2010/main" val="3465137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a:solidFill>
                  <a:srgbClr val="792989"/>
                </a:solidFill>
              </a:rPr>
              <a:t>Appendix</a:t>
            </a:r>
          </a:p>
        </p:txBody>
      </p:sp>
    </p:spTree>
    <p:extLst>
      <p:ext uri="{BB962C8B-B14F-4D97-AF65-F5344CB8AC3E}">
        <p14:creationId xmlns:p14="http://schemas.microsoft.com/office/powerpoint/2010/main" val="4210459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3DDC16A-644C-4D23-A4D2-3A0D238855F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7" name="Footer Placeholder 2">
            <a:extLst>
              <a:ext uri="{FF2B5EF4-FFF2-40B4-BE49-F238E27FC236}">
                <a16:creationId xmlns:a16="http://schemas.microsoft.com/office/drawing/2014/main" id="{FA8317CD-4C70-410E-AAF9-EC142B51230C}"/>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a:latin typeface="Arial"/>
                <a:cs typeface="Arial"/>
              </a:rPr>
              <a:t> [Program Name] Version:  Created By: </a:t>
            </a:r>
            <a:endParaRPr lang="en-US">
              <a:latin typeface="Arial" panose="020B0604020202020204" pitchFamily="34" charset="0"/>
              <a:cs typeface="Arial" panose="020B0604020202020204" pitchFamily="34" charset="0"/>
            </a:endParaRPr>
          </a:p>
        </p:txBody>
      </p:sp>
      <p:sp>
        <p:nvSpPr>
          <p:cNvPr id="6" name="Title 4">
            <a:extLst>
              <a:ext uri="{FF2B5EF4-FFF2-40B4-BE49-F238E27FC236}">
                <a16:creationId xmlns:a16="http://schemas.microsoft.com/office/drawing/2014/main" id="{60A00AD6-0FB1-4DE6-AC98-D7C6F10B5E78}"/>
              </a:ext>
            </a:extLst>
          </p:cNvPr>
          <p:cNvSpPr txBox="1">
            <a:spLocks/>
          </p:cNvSpPr>
          <p:nvPr/>
        </p:nvSpPr>
        <p:spPr>
          <a:xfrm>
            <a:off x="602186" y="484972"/>
            <a:ext cx="10147930" cy="91234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algn="l"/>
            <a:r>
              <a:rPr lang="en-AU">
                <a:ea typeface="+mn-ea"/>
                <a:cs typeface="+mn-cs"/>
              </a:rPr>
              <a:t>Appendix: Magnitude of the change impact</a:t>
            </a:r>
          </a:p>
        </p:txBody>
      </p:sp>
      <p:sp>
        <p:nvSpPr>
          <p:cNvPr id="9" name="TextBox 8">
            <a:extLst>
              <a:ext uri="{FF2B5EF4-FFF2-40B4-BE49-F238E27FC236}">
                <a16:creationId xmlns:a16="http://schemas.microsoft.com/office/drawing/2014/main" id="{6094123A-40CE-4E82-97DD-DF2165A47F5D}"/>
              </a:ext>
            </a:extLst>
          </p:cNvPr>
          <p:cNvSpPr txBox="1"/>
          <p:nvPr/>
        </p:nvSpPr>
        <p:spPr>
          <a:xfrm>
            <a:off x="846396" y="1329247"/>
            <a:ext cx="10397605" cy="523220"/>
          </a:xfrm>
          <a:prstGeom prst="rect">
            <a:avLst/>
          </a:prstGeom>
          <a:noFill/>
        </p:spPr>
        <p:txBody>
          <a:bodyPr wrap="square">
            <a:spAutoFit/>
          </a:bodyPr>
          <a:lstStyle/>
          <a:p>
            <a:r>
              <a:rPr lang="en-US" sz="1400"/>
              <a:t>Evaluating the magnitude of the impact based on the complexity of change consistently across MDAs is critical to planning the appropriate risk mitigations to enable a successful implementation of new policies, processes and </a:t>
            </a:r>
            <a:r>
              <a:rPr lang="en-GB" sz="1400"/>
              <a:t>organisational</a:t>
            </a:r>
            <a:r>
              <a:rPr lang="en-US" sz="1400"/>
              <a:t> structures, and technology.</a:t>
            </a:r>
          </a:p>
        </p:txBody>
      </p:sp>
      <p:graphicFrame>
        <p:nvGraphicFramePr>
          <p:cNvPr id="2" name="Table 1">
            <a:extLst>
              <a:ext uri="{FF2B5EF4-FFF2-40B4-BE49-F238E27FC236}">
                <a16:creationId xmlns:a16="http://schemas.microsoft.com/office/drawing/2014/main" id="{B39347CB-4CCB-4EC1-A9DA-B82299BC7571}"/>
              </a:ext>
            </a:extLst>
          </p:cNvPr>
          <p:cNvGraphicFramePr>
            <a:graphicFrameLocks noGrp="1"/>
          </p:cNvGraphicFramePr>
          <p:nvPr>
            <p:extLst>
              <p:ext uri="{D42A27DB-BD31-4B8C-83A1-F6EECF244321}">
                <p14:modId xmlns:p14="http://schemas.microsoft.com/office/powerpoint/2010/main" val="1382519037"/>
              </p:ext>
            </p:extLst>
          </p:nvPr>
        </p:nvGraphicFramePr>
        <p:xfrm>
          <a:off x="948000" y="2092958"/>
          <a:ext cx="10296001" cy="3857431"/>
        </p:xfrm>
        <a:graphic>
          <a:graphicData uri="http://schemas.openxmlformats.org/drawingml/2006/table">
            <a:tbl>
              <a:tblPr>
                <a:tableStyleId>{5C22544A-7EE6-4342-B048-85BDC9FD1C3A}</a:tableStyleId>
              </a:tblPr>
              <a:tblGrid>
                <a:gridCol w="1489331">
                  <a:extLst>
                    <a:ext uri="{9D8B030D-6E8A-4147-A177-3AD203B41FA5}">
                      <a16:colId xmlns:a16="http://schemas.microsoft.com/office/drawing/2014/main" val="2260778632"/>
                    </a:ext>
                  </a:extLst>
                </a:gridCol>
                <a:gridCol w="2669043">
                  <a:extLst>
                    <a:ext uri="{9D8B030D-6E8A-4147-A177-3AD203B41FA5}">
                      <a16:colId xmlns:a16="http://schemas.microsoft.com/office/drawing/2014/main" val="3058505314"/>
                    </a:ext>
                  </a:extLst>
                </a:gridCol>
                <a:gridCol w="2139939">
                  <a:extLst>
                    <a:ext uri="{9D8B030D-6E8A-4147-A177-3AD203B41FA5}">
                      <a16:colId xmlns:a16="http://schemas.microsoft.com/office/drawing/2014/main" val="2349569714"/>
                    </a:ext>
                  </a:extLst>
                </a:gridCol>
                <a:gridCol w="1998844">
                  <a:extLst>
                    <a:ext uri="{9D8B030D-6E8A-4147-A177-3AD203B41FA5}">
                      <a16:colId xmlns:a16="http://schemas.microsoft.com/office/drawing/2014/main" val="3205087576"/>
                    </a:ext>
                  </a:extLst>
                </a:gridCol>
                <a:gridCol w="1998844">
                  <a:extLst>
                    <a:ext uri="{9D8B030D-6E8A-4147-A177-3AD203B41FA5}">
                      <a16:colId xmlns:a16="http://schemas.microsoft.com/office/drawing/2014/main" val="2416261028"/>
                    </a:ext>
                  </a:extLst>
                </a:gridCol>
              </a:tblGrid>
              <a:tr h="182201">
                <a:tc gridSpan="5">
                  <a:txBody>
                    <a:bodyPr/>
                    <a:lstStyle/>
                    <a:p>
                      <a:pPr algn="ctr" fontAlgn="ctr"/>
                      <a:r>
                        <a:rPr lang="en-GB" sz="1200" b="1" u="none" strike="noStrike">
                          <a:solidFill>
                            <a:schemeClr val="bg1"/>
                          </a:solidFill>
                          <a:effectLst/>
                        </a:rPr>
                        <a:t>Magnitude of change</a:t>
                      </a:r>
                      <a:endParaRPr lang="en-GB" sz="1200" b="1" i="0" u="none" strike="noStrike">
                        <a:solidFill>
                          <a:schemeClr val="bg1"/>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47284016"/>
                  </a:ext>
                </a:extLst>
              </a:tr>
              <a:tr h="182201">
                <a:tc>
                  <a:txBody>
                    <a:bodyPr/>
                    <a:lstStyle/>
                    <a:p>
                      <a:pPr algn="ctr" fontAlgn="ctr"/>
                      <a:r>
                        <a:rPr lang="en-GB" sz="1200" b="1" u="none" strike="noStrike">
                          <a:solidFill>
                            <a:schemeClr val="bg1"/>
                          </a:solidFill>
                          <a:effectLst/>
                        </a:rPr>
                        <a:t>Impact level</a:t>
                      </a:r>
                      <a:endParaRPr lang="en-GB" sz="1200" b="1" i="0" u="none" strike="noStrike">
                        <a:solidFill>
                          <a:schemeClr val="bg1"/>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fontAlgn="ctr"/>
                      <a:r>
                        <a:rPr lang="en-GB" sz="1200" b="1" u="none" strike="noStrike">
                          <a:solidFill>
                            <a:schemeClr val="bg1"/>
                          </a:solidFill>
                          <a:effectLst/>
                        </a:rPr>
                        <a:t>Degree criteria</a:t>
                      </a:r>
                      <a:endParaRPr lang="en-GB" sz="1200" b="1" i="0" u="none" strike="noStrike">
                        <a:solidFill>
                          <a:schemeClr val="bg1"/>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fontAlgn="ctr"/>
                      <a:r>
                        <a:rPr lang="en-GB" sz="1200" b="1" u="none" strike="noStrike">
                          <a:solidFill>
                            <a:schemeClr val="bg1"/>
                          </a:solidFill>
                          <a:effectLst/>
                        </a:rPr>
                        <a:t>People/behaviour</a:t>
                      </a:r>
                      <a:endParaRPr lang="en-GB" sz="1200" b="1" i="0" u="none" strike="noStrike">
                        <a:solidFill>
                          <a:schemeClr val="bg1"/>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fontAlgn="ctr"/>
                      <a:r>
                        <a:rPr lang="en-GB" sz="1200" b="1" u="none" strike="noStrike">
                          <a:solidFill>
                            <a:schemeClr val="bg1"/>
                          </a:solidFill>
                          <a:effectLst/>
                        </a:rPr>
                        <a:t>Process </a:t>
                      </a:r>
                      <a:endParaRPr lang="en-GB" sz="1200" b="1" i="0" u="none" strike="noStrike">
                        <a:solidFill>
                          <a:schemeClr val="bg1"/>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fontAlgn="ctr"/>
                      <a:r>
                        <a:rPr lang="en-GB" sz="1200" b="1" u="none" strike="noStrike">
                          <a:solidFill>
                            <a:schemeClr val="bg1"/>
                          </a:solidFill>
                          <a:effectLst/>
                        </a:rPr>
                        <a:t>Technology </a:t>
                      </a:r>
                      <a:endParaRPr lang="en-GB" sz="1200" b="1" i="0" u="none" strike="noStrike">
                        <a:solidFill>
                          <a:schemeClr val="bg1"/>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3121651254"/>
                  </a:ext>
                </a:extLst>
              </a:tr>
              <a:tr h="1026167">
                <a:tc>
                  <a:txBody>
                    <a:bodyPr/>
                    <a:lstStyle/>
                    <a:p>
                      <a:pPr algn="ctr" fontAlgn="ctr"/>
                      <a:r>
                        <a:rPr lang="en-GB" sz="1200" b="1" u="none" strike="noStrike">
                          <a:solidFill>
                            <a:schemeClr val="bg1"/>
                          </a:solidFill>
                          <a:effectLst/>
                        </a:rPr>
                        <a:t>Low</a:t>
                      </a:r>
                      <a:endParaRPr lang="en-GB" sz="1200" b="1" i="0" u="none" strike="noStrike">
                        <a:solidFill>
                          <a:schemeClr val="bg1"/>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marL="72000" algn="l" fontAlgn="ctr"/>
                      <a:r>
                        <a:rPr lang="en-JM" sz="1200" u="none" strike="noStrike">
                          <a:solidFill>
                            <a:schemeClr val="bg1"/>
                          </a:solidFill>
                          <a:effectLst/>
                        </a:rPr>
                        <a:t>Most impacts will fall into this category where there is a minimal change and it is categorised as a low impact. Users may need training in order to learn new processes and systems.</a:t>
                      </a:r>
                      <a:endParaRPr lang="en-JM" sz="1200" b="0" i="0" u="none" strike="noStrike">
                        <a:solidFill>
                          <a:schemeClr val="bg1"/>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marL="72000" algn="l" fontAlgn="t"/>
                      <a:r>
                        <a:rPr lang="en-JM" sz="1200" u="none" strike="noStrike">
                          <a:effectLst/>
                        </a:rPr>
                        <a:t>Minimal changes that impact skills, capabilities, culture, behaviours, structures, interactions with other areas of business.</a:t>
                      </a:r>
                      <a:endParaRPr lang="en-JM" sz="1200" b="0" i="0" u="none" strike="noStrike">
                        <a:solidFill>
                          <a:srgbClr val="000000"/>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72000" algn="l" fontAlgn="t"/>
                      <a:r>
                        <a:rPr lang="en-JM" sz="1200" u="none" strike="noStrike">
                          <a:effectLst/>
                        </a:rPr>
                        <a:t>Few changes to existing processes/policies.</a:t>
                      </a:r>
                      <a:endParaRPr lang="en-JM" sz="1200" b="0" i="0" u="none" strike="noStrike">
                        <a:solidFill>
                          <a:srgbClr val="000000"/>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72000" algn="l" fontAlgn="t"/>
                      <a:r>
                        <a:rPr lang="en-JM" sz="1200" u="none" strike="noStrike">
                          <a:effectLst/>
                        </a:rPr>
                        <a:t>Low to moderate changes occur in systems or applications already being used.</a:t>
                      </a:r>
                      <a:endParaRPr lang="en-JM" sz="1200" b="0" i="0" u="none" strike="noStrike">
                        <a:solidFill>
                          <a:srgbClr val="000000"/>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415609415"/>
                  </a:ext>
                </a:extLst>
              </a:tr>
              <a:tr h="1368224">
                <a:tc>
                  <a:txBody>
                    <a:bodyPr/>
                    <a:lstStyle/>
                    <a:p>
                      <a:pPr algn="ctr" fontAlgn="ctr"/>
                      <a:r>
                        <a:rPr lang="en-GB" sz="1200" b="1" u="none" strike="noStrike">
                          <a:solidFill>
                            <a:schemeClr val="bg1"/>
                          </a:solidFill>
                          <a:effectLst/>
                        </a:rPr>
                        <a:t>Medium</a:t>
                      </a:r>
                      <a:endParaRPr lang="en-GB" sz="1200" b="1" i="0" u="none" strike="noStrike">
                        <a:solidFill>
                          <a:schemeClr val="bg1"/>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marL="72000" algn="l" fontAlgn="ctr"/>
                      <a:r>
                        <a:rPr lang="en-JM" sz="1200" u="none" strike="noStrike">
                          <a:solidFill>
                            <a:schemeClr val="bg1"/>
                          </a:solidFill>
                          <a:effectLst/>
                        </a:rPr>
                        <a:t>Many ways in which how employees do their job will change. (e.g., in addition to process and system training, new skills may be require; work may shift to a new department)</a:t>
                      </a:r>
                      <a:br>
                        <a:rPr lang="en-JM" sz="1200" u="none" strike="noStrike">
                          <a:solidFill>
                            <a:schemeClr val="bg1"/>
                          </a:solidFill>
                          <a:effectLst/>
                        </a:rPr>
                      </a:br>
                      <a:endParaRPr lang="en-JM" sz="1200" b="0" i="0" u="none" strike="noStrike">
                        <a:solidFill>
                          <a:schemeClr val="bg1"/>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marL="72000" algn="l" fontAlgn="t"/>
                      <a:r>
                        <a:rPr lang="en-JM" sz="1200" u="none" strike="noStrike">
                          <a:effectLst/>
                        </a:rPr>
                        <a:t>Moderate amount of changes or additions to skills, capabilities, culture, behaviours, structures, interactions with other areas of business. </a:t>
                      </a:r>
                      <a:endParaRPr lang="en-JM" sz="1200" b="0" i="0" u="none" strike="noStrike">
                        <a:solidFill>
                          <a:srgbClr val="000000"/>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72000" algn="l" fontAlgn="t"/>
                      <a:r>
                        <a:rPr lang="en-JM" sz="1200" u="none" strike="noStrike">
                          <a:effectLst/>
                        </a:rPr>
                        <a:t>Moderate changes to existing processes/policies and/or new processes of low to moderate complexity.</a:t>
                      </a:r>
                      <a:endParaRPr lang="en-JM" sz="1200" b="0" i="0" u="none" strike="noStrike">
                        <a:solidFill>
                          <a:srgbClr val="000000"/>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72000" algn="l" fontAlgn="t"/>
                      <a:r>
                        <a:rPr lang="en-JM" sz="1200" u="none" strike="noStrike">
                          <a:effectLst/>
                        </a:rPr>
                        <a:t>High complexity of changes in current system.</a:t>
                      </a:r>
                      <a:br>
                        <a:rPr lang="en-JM" sz="1200" u="none" strike="noStrike">
                          <a:effectLst/>
                        </a:rPr>
                      </a:br>
                      <a:br>
                        <a:rPr lang="en-JM" sz="1200" u="none" strike="noStrike">
                          <a:effectLst/>
                        </a:rPr>
                      </a:br>
                      <a:r>
                        <a:rPr lang="en-JM" sz="1200" u="none" strike="noStrike">
                          <a:effectLst/>
                        </a:rPr>
                        <a:t>Low to moderate complexity of changes requiring use of new systems, applications, or tools.</a:t>
                      </a:r>
                      <a:endParaRPr lang="en-JM" sz="1200" b="0" i="0" u="none" strike="noStrike">
                        <a:solidFill>
                          <a:srgbClr val="000000"/>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352201385"/>
                  </a:ext>
                </a:extLst>
              </a:tr>
              <a:tr h="1093207">
                <a:tc>
                  <a:txBody>
                    <a:bodyPr/>
                    <a:lstStyle/>
                    <a:p>
                      <a:pPr algn="ctr" fontAlgn="ctr"/>
                      <a:r>
                        <a:rPr lang="en-GB" sz="1200" b="1" u="none" strike="noStrike">
                          <a:solidFill>
                            <a:schemeClr val="bg1"/>
                          </a:solidFill>
                          <a:effectLst/>
                        </a:rPr>
                        <a:t>High</a:t>
                      </a:r>
                      <a:endParaRPr lang="en-GB" sz="1200" b="1" i="0" u="none" strike="noStrike">
                        <a:solidFill>
                          <a:schemeClr val="bg1"/>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marL="72000" algn="l" fontAlgn="ctr"/>
                      <a:r>
                        <a:rPr lang="en-JM" sz="1200" u="none" strike="noStrike">
                          <a:solidFill>
                            <a:schemeClr val="bg1"/>
                          </a:solidFill>
                          <a:effectLst/>
                        </a:rPr>
                        <a:t>There is a fundamental change in the way individuals do their job; they will require significant preparation to perform their job in the future. Any organisational structure changes.</a:t>
                      </a:r>
                      <a:br>
                        <a:rPr lang="en-JM" sz="1200" u="none" strike="noStrike">
                          <a:solidFill>
                            <a:schemeClr val="bg1"/>
                          </a:solidFill>
                          <a:effectLst/>
                        </a:rPr>
                      </a:br>
                      <a:endParaRPr lang="en-JM" sz="1200" b="0" i="0" u="none" strike="noStrike">
                        <a:solidFill>
                          <a:schemeClr val="bg1"/>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marL="72000" algn="l" fontAlgn="t"/>
                      <a:r>
                        <a:rPr lang="en-JM" sz="1200" u="none" strike="noStrike">
                          <a:effectLst/>
                        </a:rPr>
                        <a:t>High amount of changes or additions to skills, capabilities, culture, behaviours, structures, interactions with other areas of business.</a:t>
                      </a:r>
                      <a:endParaRPr lang="en-JM" sz="1200" b="0" i="0" u="none" strike="noStrike">
                        <a:solidFill>
                          <a:srgbClr val="000000"/>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72000" algn="l" fontAlgn="t"/>
                      <a:r>
                        <a:rPr lang="en-JM" sz="1200" u="none" strike="noStrike">
                          <a:effectLst/>
                        </a:rPr>
                        <a:t>High amount of changes to existing processes/policies and/or new processes of high complexity.</a:t>
                      </a:r>
                      <a:endParaRPr lang="en-JM" sz="1200" b="0" i="0" u="none" strike="noStrike">
                        <a:solidFill>
                          <a:srgbClr val="000000"/>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72000" algn="l" fontAlgn="t"/>
                      <a:r>
                        <a:rPr lang="en-JM" sz="1200" u="none" strike="noStrike">
                          <a:effectLst/>
                        </a:rPr>
                        <a:t>Moderate to high complexity changes requiring use of new systems, applications, or tools.</a:t>
                      </a:r>
                      <a:endParaRPr lang="en-JM" sz="1200" b="0" i="0" u="none" strike="noStrike">
                        <a:solidFill>
                          <a:srgbClr val="000000"/>
                        </a:solidFill>
                        <a:effectLst/>
                        <a:latin typeface="Calibri" panose="020F050202020403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587095954"/>
                  </a:ext>
                </a:extLst>
              </a:tr>
            </a:tbl>
          </a:graphicData>
        </a:graphic>
      </p:graphicFrame>
    </p:spTree>
    <p:extLst>
      <p:ext uri="{BB962C8B-B14F-4D97-AF65-F5344CB8AC3E}">
        <p14:creationId xmlns:p14="http://schemas.microsoft.com/office/powerpoint/2010/main" val="3728599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48FF5E6-5E3D-4C44-9A18-72A9921393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9186" y="4062011"/>
            <a:ext cx="1547307" cy="15473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11138" y="1487582"/>
            <a:ext cx="10972800" cy="1143000"/>
          </a:xfrm>
        </p:spPr>
        <p:txBody>
          <a:bodyPr/>
          <a:lstStyle/>
          <a:p>
            <a:r>
              <a:rPr lang="en-JM"/>
              <a:t>CONTACT US</a:t>
            </a:r>
          </a:p>
        </p:txBody>
      </p:sp>
      <p:sp>
        <p:nvSpPr>
          <p:cNvPr id="4" name="Title 1"/>
          <p:cNvSpPr txBox="1">
            <a:spLocks/>
          </p:cNvSpPr>
          <p:nvPr/>
        </p:nvSpPr>
        <p:spPr>
          <a:xfrm>
            <a:off x="2497811" y="4469733"/>
            <a:ext cx="2160240"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TIU_Jamaica</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77435" y="4350608"/>
            <a:ext cx="938178" cy="938178"/>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1718" y="3353548"/>
            <a:ext cx="913196" cy="913196"/>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58810" y="5336448"/>
            <a:ext cx="936104" cy="944963"/>
          </a:xfrm>
          <a:prstGeom prst="rect">
            <a:avLst/>
          </a:prstGeom>
        </p:spPr>
      </p:pic>
      <p:sp>
        <p:nvSpPr>
          <p:cNvPr id="8" name="Title 1"/>
          <p:cNvSpPr txBox="1">
            <a:spLocks/>
          </p:cNvSpPr>
          <p:nvPr/>
        </p:nvSpPr>
        <p:spPr>
          <a:xfrm>
            <a:off x="2412004" y="5288786"/>
            <a:ext cx="2185145" cy="10402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TIU_Jamaica</a:t>
            </a:r>
          </a:p>
        </p:txBody>
      </p:sp>
      <p:sp>
        <p:nvSpPr>
          <p:cNvPr id="9" name="Title 1"/>
          <p:cNvSpPr txBox="1">
            <a:spLocks/>
          </p:cNvSpPr>
          <p:nvPr/>
        </p:nvSpPr>
        <p:spPr>
          <a:xfrm>
            <a:off x="2510122" y="3341223"/>
            <a:ext cx="2016225" cy="80647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TIUJamaica</a:t>
            </a: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84044" y="2556595"/>
            <a:ext cx="724959" cy="724959"/>
          </a:xfrm>
          <a:prstGeom prst="rect">
            <a:avLst/>
          </a:prstGeom>
        </p:spPr>
      </p:pic>
      <p:sp>
        <p:nvSpPr>
          <p:cNvPr id="11" name="Title 1"/>
          <p:cNvSpPr txBox="1">
            <a:spLocks/>
          </p:cNvSpPr>
          <p:nvPr/>
        </p:nvSpPr>
        <p:spPr>
          <a:xfrm>
            <a:off x="2443245" y="2373006"/>
            <a:ext cx="7776864" cy="95505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3600" b="0" i="0" u="none" strike="noStrike" kern="1200" cap="none" spc="0" normalizeH="0" baseline="0" noProof="0">
                <a:ln>
                  <a:noFill/>
                </a:ln>
                <a:solidFill>
                  <a:srgbClr val="7E38AB"/>
                </a:solidFill>
                <a:effectLst/>
                <a:uLnTx/>
                <a:uFillTx/>
                <a:latin typeface="Calibri"/>
                <a:ea typeface="+mj-ea"/>
                <a:cs typeface="+mj-cs"/>
              </a:rPr>
              <a:t>www.publicsectortransformation.gov.jm</a:t>
            </a:r>
          </a:p>
        </p:txBody>
      </p:sp>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47019" y="5246761"/>
            <a:ext cx="1018896" cy="1018896"/>
          </a:xfrm>
          <a:prstGeom prst="rect">
            <a:avLst/>
          </a:prstGeom>
        </p:spPr>
      </p:pic>
      <p:sp>
        <p:nvSpPr>
          <p:cNvPr id="15" name="Title 1"/>
          <p:cNvSpPr txBox="1">
            <a:spLocks/>
          </p:cNvSpPr>
          <p:nvPr/>
        </p:nvSpPr>
        <p:spPr>
          <a:xfrm>
            <a:off x="6996551" y="5370418"/>
            <a:ext cx="4556578" cy="699928"/>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letusknow@transformation.gov.jm</a:t>
            </a:r>
          </a:p>
        </p:txBody>
      </p:sp>
      <p:sp>
        <p:nvSpPr>
          <p:cNvPr id="14" name="Title 1">
            <a:extLst>
              <a:ext uri="{FF2B5EF4-FFF2-40B4-BE49-F238E27FC236}">
                <a16:creationId xmlns:a16="http://schemas.microsoft.com/office/drawing/2014/main" id="{61A2F5EC-1C77-4807-813D-3004E0B13EBC}"/>
              </a:ext>
            </a:extLst>
          </p:cNvPr>
          <p:cNvSpPr txBox="1">
            <a:spLocks/>
          </p:cNvSpPr>
          <p:nvPr/>
        </p:nvSpPr>
        <p:spPr>
          <a:xfrm>
            <a:off x="6996551" y="3471425"/>
            <a:ext cx="4556578" cy="699928"/>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Transformation Implementation Unit</a:t>
            </a:r>
          </a:p>
        </p:txBody>
      </p:sp>
      <p:sp>
        <p:nvSpPr>
          <p:cNvPr id="16" name="Title 1">
            <a:extLst>
              <a:ext uri="{FF2B5EF4-FFF2-40B4-BE49-F238E27FC236}">
                <a16:creationId xmlns:a16="http://schemas.microsoft.com/office/drawing/2014/main" id="{F78C24E6-5A90-4A1F-98DB-1909F61B57F2}"/>
              </a:ext>
            </a:extLst>
          </p:cNvPr>
          <p:cNvSpPr txBox="1">
            <a:spLocks/>
          </p:cNvSpPr>
          <p:nvPr/>
        </p:nvSpPr>
        <p:spPr>
          <a:xfrm>
            <a:off x="7001672" y="4452661"/>
            <a:ext cx="4556578"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400" b="0" i="0" u="none" strike="noStrike" kern="1200" cap="none" spc="0" normalizeH="0" baseline="0" noProof="0">
                <a:ln>
                  <a:noFill/>
                </a:ln>
                <a:solidFill>
                  <a:srgbClr val="7E38AB"/>
                </a:solidFill>
                <a:effectLst/>
                <a:uLnTx/>
                <a:uFillTx/>
                <a:latin typeface="Calibri"/>
                <a:ea typeface="+mj-ea"/>
                <a:cs typeface="+mj-cs"/>
              </a:rPr>
              <a:t>Public Sector Transformation</a:t>
            </a:r>
          </a:p>
        </p:txBody>
      </p:sp>
      <p:pic>
        <p:nvPicPr>
          <p:cNvPr id="1028" name="Picture 4" descr="LinkedIn Computer Icons Social media Professional network service YouTube -  Png Linkedin Transparent png download - 901*900 - Free Transparent Linkedin  png Download. - Clip Art Library">
            <a:extLst>
              <a:ext uri="{FF2B5EF4-FFF2-40B4-BE49-F238E27FC236}">
                <a16:creationId xmlns:a16="http://schemas.microsoft.com/office/drawing/2014/main" id="{34E15153-20E7-4C49-82ED-582E52B1671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06922" y="3471425"/>
            <a:ext cx="822581" cy="818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378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Overview and purpose</a:t>
            </a:r>
            <a:endParaRPr lang="en-JP" sz="4400">
              <a:solidFill>
                <a:srgbClr val="7E38AB"/>
              </a:solidFill>
              <a:latin typeface="+mj-lt"/>
            </a:endParaRPr>
          </a:p>
        </p:txBody>
      </p:sp>
      <p:sp>
        <p:nvSpPr>
          <p:cNvPr id="5" name="TextBox 4">
            <a:extLst>
              <a:ext uri="{FF2B5EF4-FFF2-40B4-BE49-F238E27FC236}">
                <a16:creationId xmlns:a16="http://schemas.microsoft.com/office/drawing/2014/main" id="{53DDC16A-644C-4D23-A4D2-3A0D238855F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graphicFrame>
        <p:nvGraphicFramePr>
          <p:cNvPr id="6" name="Table 5">
            <a:extLst>
              <a:ext uri="{FF2B5EF4-FFF2-40B4-BE49-F238E27FC236}">
                <a16:creationId xmlns:a16="http://schemas.microsoft.com/office/drawing/2014/main" id="{0C646B03-44A3-4D83-9264-54CC53F1ABB0}"/>
              </a:ext>
            </a:extLst>
          </p:cNvPr>
          <p:cNvGraphicFramePr>
            <a:graphicFrameLocks noGrp="1"/>
          </p:cNvGraphicFramePr>
          <p:nvPr>
            <p:extLst>
              <p:ext uri="{D42A27DB-BD31-4B8C-83A1-F6EECF244321}">
                <p14:modId xmlns:p14="http://schemas.microsoft.com/office/powerpoint/2010/main" val="4202393737"/>
              </p:ext>
            </p:extLst>
          </p:nvPr>
        </p:nvGraphicFramePr>
        <p:xfrm>
          <a:off x="551383" y="1700808"/>
          <a:ext cx="11318598" cy="2289536"/>
        </p:xfrm>
        <a:graphic>
          <a:graphicData uri="http://schemas.openxmlformats.org/drawingml/2006/table">
            <a:tbl>
              <a:tblPr/>
              <a:tblGrid>
                <a:gridCol w="1431403">
                  <a:extLst>
                    <a:ext uri="{9D8B030D-6E8A-4147-A177-3AD203B41FA5}">
                      <a16:colId xmlns:a16="http://schemas.microsoft.com/office/drawing/2014/main" val="20000"/>
                    </a:ext>
                  </a:extLst>
                </a:gridCol>
                <a:gridCol w="3882623">
                  <a:extLst>
                    <a:ext uri="{9D8B030D-6E8A-4147-A177-3AD203B41FA5}">
                      <a16:colId xmlns:a16="http://schemas.microsoft.com/office/drawing/2014/main" val="20001"/>
                    </a:ext>
                  </a:extLst>
                </a:gridCol>
                <a:gridCol w="1367378">
                  <a:extLst>
                    <a:ext uri="{9D8B030D-6E8A-4147-A177-3AD203B41FA5}">
                      <a16:colId xmlns:a16="http://schemas.microsoft.com/office/drawing/2014/main" val="20002"/>
                    </a:ext>
                  </a:extLst>
                </a:gridCol>
                <a:gridCol w="4637194">
                  <a:extLst>
                    <a:ext uri="{9D8B030D-6E8A-4147-A177-3AD203B41FA5}">
                      <a16:colId xmlns:a16="http://schemas.microsoft.com/office/drawing/2014/main" val="20003"/>
                    </a:ext>
                  </a:extLst>
                </a:gridCol>
              </a:tblGrid>
              <a:tr h="360040">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GB" sz="1200" b="1" i="0" u="none" strike="noStrike" kern="1200" cap="none" normalizeH="0" baseline="0">
                          <a:ln>
                            <a:noFill/>
                          </a:ln>
                          <a:solidFill>
                            <a:schemeClr val="bg1"/>
                          </a:solidFill>
                          <a:effectLst/>
                          <a:latin typeface="Calibri" panose="020F0502020204030204" pitchFamily="34" charset="0"/>
                          <a:ea typeface="+mn-ea"/>
                          <a:cs typeface="Calibri" panose="020F0502020204030204" pitchFamily="34" charset="0"/>
                        </a:rPr>
                        <a:t>Description</a:t>
                      </a:r>
                    </a:p>
                  </a:txBody>
                  <a:tcPr marL="91434" marR="91434" marT="45701" marB="4570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just" rtl="0" eaLnBrk="1" fontAlgn="auto" latinLnBrk="0" hangingPunct="1">
                        <a:lnSpc>
                          <a:spcPct val="100000"/>
                        </a:lnSpc>
                        <a:spcBef>
                          <a:spcPts val="0"/>
                        </a:spcBef>
                        <a:spcAft>
                          <a:spcPts val="300"/>
                        </a:spcAft>
                        <a:buClrTx/>
                        <a:buSzTx/>
                        <a:buFontTx/>
                        <a:buNone/>
                      </a:pPr>
                      <a:r>
                        <a:rPr kumimoji="0" lang="en-JM" sz="1200" u="none" strike="noStrike" kern="1200" cap="none" normalizeH="0" baseline="0" noProof="0">
                          <a:ln>
                            <a:noFill/>
                          </a:ln>
                          <a:solidFill>
                            <a:schemeClr val="tx1"/>
                          </a:solidFill>
                          <a:effectLst/>
                          <a:latin typeface="Calibri"/>
                          <a:ea typeface="+mn-ea"/>
                          <a:cs typeface="Calibri"/>
                        </a:rPr>
                        <a:t>This document provides a template to report on and present a summary of findings from the </a:t>
                      </a:r>
                      <a:r>
                        <a:rPr lang="en-JM" sz="1200" u="none" strike="noStrike" kern="1200" cap="none" normalizeH="0" baseline="0" noProof="0">
                          <a:ln>
                            <a:noFill/>
                          </a:ln>
                          <a:solidFill>
                            <a:schemeClr val="tx1"/>
                          </a:solidFill>
                          <a:effectLst/>
                          <a:latin typeface="Calibri"/>
                          <a:ea typeface="+mn-ea"/>
                          <a:cs typeface="Calibri"/>
                        </a:rPr>
                        <a:t>high-level</a:t>
                      </a:r>
                      <a:r>
                        <a:rPr kumimoji="0" lang="en-JM" sz="1200" u="none" strike="noStrike" kern="1200" cap="none" normalizeH="0" baseline="0" noProof="0">
                          <a:ln>
                            <a:noFill/>
                          </a:ln>
                          <a:solidFill>
                            <a:schemeClr val="tx1"/>
                          </a:solidFill>
                          <a:effectLst/>
                          <a:latin typeface="Calibri"/>
                          <a:ea typeface="+mn-ea"/>
                          <a:cs typeface="Calibri"/>
                        </a:rPr>
                        <a:t> Change Impact Analysis (CIA).</a:t>
                      </a:r>
                    </a:p>
                  </a:txBody>
                  <a:tcPr marL="91434" marR="91434" marT="45701" marB="4570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747969">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GB" sz="1200" b="1" i="0" u="none" strike="noStrike" kern="1200" cap="none" normalizeH="0" baseline="0">
                          <a:ln>
                            <a:noFill/>
                          </a:ln>
                          <a:solidFill>
                            <a:schemeClr val="bg1"/>
                          </a:solidFill>
                          <a:effectLst/>
                          <a:latin typeface="Calibri" panose="020F0502020204030204" pitchFamily="34" charset="0"/>
                          <a:ea typeface="+mn-ea"/>
                          <a:cs typeface="Calibri" panose="020F0502020204030204" pitchFamily="34" charset="0"/>
                        </a:rPr>
                        <a:t>How to use this template</a:t>
                      </a:r>
                    </a:p>
                  </a:txBody>
                  <a:tcPr marL="91434" marR="91434" marT="45701" marB="4570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JM"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rPr>
                        <a:t>The template should be updated with insights gained from completing the CIA with project teams and key stakeholders, supported by the data captured.</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JM" sz="1200" b="0" i="0" u="none" strike="noStrike" cap="none" normalizeH="0" baseline="0">
                        <a:ln>
                          <a:noFill/>
                        </a:ln>
                        <a:solidFill>
                          <a:schemeClr val="tx1"/>
                        </a:solidFill>
                        <a:effectLst/>
                        <a:latin typeface="Calibri" panose="020F0502020204030204" pitchFamily="34" charset="0"/>
                        <a:ea typeface="ＭＳ Ｐゴシック" pitchFamily="-80" charset="-128"/>
                        <a:cs typeface="Calibri" panose="020F0502020204030204" pitchFamily="34" charset="0"/>
                      </a:endParaRPr>
                    </a:p>
                    <a:p>
                      <a:pPr marL="0" marR="0" lvl="0" indent="0" algn="just" rtl="0" eaLnBrk="1" fontAlgn="base" latinLnBrk="0" hangingPunct="1">
                        <a:lnSpc>
                          <a:spcPct val="100000"/>
                        </a:lnSpc>
                        <a:spcBef>
                          <a:spcPct val="0"/>
                        </a:spcBef>
                        <a:spcAft>
                          <a:spcPct val="0"/>
                        </a:spcAft>
                        <a:buClrTx/>
                        <a:buSzTx/>
                        <a:buFontTx/>
                        <a:buNone/>
                      </a:pPr>
                      <a:r>
                        <a:rPr kumimoji="0" lang="en-JM" sz="1200" b="0" i="0" u="none" strike="noStrike" cap="none" normalizeH="0" baseline="0">
                          <a:ln>
                            <a:noFill/>
                          </a:ln>
                          <a:solidFill>
                            <a:schemeClr val="tx1"/>
                          </a:solidFill>
                          <a:effectLst/>
                          <a:latin typeface="Calibri"/>
                          <a:ea typeface="ＭＳ Ｐゴシック"/>
                          <a:cs typeface="Calibri"/>
                        </a:rPr>
                        <a:t>Once completed, the </a:t>
                      </a:r>
                      <a:r>
                        <a:rPr lang="en-JM" sz="1200" b="0" i="0" u="none" strike="noStrike" cap="none" normalizeH="0" baseline="0">
                          <a:ln>
                            <a:noFill/>
                          </a:ln>
                          <a:solidFill>
                            <a:schemeClr val="tx1"/>
                          </a:solidFill>
                          <a:effectLst/>
                          <a:latin typeface="Calibri"/>
                          <a:ea typeface="ＭＳ Ｐゴシック"/>
                          <a:cs typeface="Calibri"/>
                        </a:rPr>
                        <a:t>high-level </a:t>
                      </a:r>
                      <a:r>
                        <a:rPr kumimoji="0" lang="en-JM" sz="1200" b="0" i="0" u="none" strike="noStrike" cap="none" normalizeH="0" baseline="0">
                          <a:ln>
                            <a:noFill/>
                          </a:ln>
                          <a:solidFill>
                            <a:schemeClr val="tx1"/>
                          </a:solidFill>
                          <a:effectLst/>
                          <a:latin typeface="Calibri"/>
                          <a:ea typeface="ＭＳ Ｐゴシック"/>
                          <a:cs typeface="Calibri"/>
                        </a:rPr>
                        <a:t>CIA report should be shared with members of the Business Change team, key business stakeholders and broader project team. This will help inform the change management planning.</a:t>
                      </a:r>
                      <a:r>
                        <a:rPr lang="en-JM" sz="1200" b="0" i="0" u="none" strike="noStrike" cap="none" normalizeH="0" baseline="0">
                          <a:ln>
                            <a:noFill/>
                          </a:ln>
                          <a:solidFill>
                            <a:schemeClr val="tx1"/>
                          </a:solidFill>
                          <a:effectLst/>
                          <a:latin typeface="Calibri"/>
                          <a:ea typeface="ＭＳ Ｐゴシック"/>
                          <a:cs typeface="Calibri"/>
                        </a:rPr>
                        <a:t> </a:t>
                      </a:r>
                      <a:endParaRPr kumimoji="0" lang="en-JM" sz="1200" b="0" i="0" u="none" strike="noStrike" cap="none" normalizeH="0" baseline="0">
                        <a:ln>
                          <a:noFill/>
                        </a:ln>
                        <a:solidFill>
                          <a:schemeClr val="tx1"/>
                        </a:solidFill>
                        <a:effectLst/>
                        <a:latin typeface="Calibri"/>
                        <a:ea typeface="ＭＳ Ｐゴシック"/>
                        <a:cs typeface="Calibri"/>
                      </a:endParaRPr>
                    </a:p>
                  </a:txBody>
                  <a:tcPr marL="106927" marR="106927" marT="50386" marB="50386"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338717">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GB" sz="1200" b="1" i="0" u="none" strike="noStrike" kern="1200" cap="none" normalizeH="0" baseline="0">
                          <a:ln>
                            <a:noFill/>
                          </a:ln>
                          <a:solidFill>
                            <a:schemeClr val="bg1"/>
                          </a:solidFill>
                          <a:effectLst/>
                          <a:latin typeface="Calibri" panose="020F0502020204030204" pitchFamily="34" charset="0"/>
                          <a:ea typeface="+mn-ea"/>
                          <a:cs typeface="Calibri" panose="020F0502020204030204" pitchFamily="34" charset="0"/>
                        </a:rPr>
                        <a:t>When to use this template</a:t>
                      </a:r>
                    </a:p>
                  </a:txBody>
                  <a:tcPr marL="91434" marR="91434" marT="45701" marB="4570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u="none" strike="noStrike" cap="none" normalizeH="0" baseline="0" noProof="0">
                          <a:ln>
                            <a:noFill/>
                          </a:ln>
                          <a:solidFill>
                            <a:schemeClr val="tx1"/>
                          </a:solidFill>
                          <a:effectLst/>
                          <a:latin typeface="Calibri" panose="020F0502020204030204" pitchFamily="34" charset="0"/>
                          <a:cs typeface="Calibri" panose="020F0502020204030204" pitchFamily="34" charset="0"/>
                        </a:rPr>
                        <a:t>This table should initially be used </a:t>
                      </a:r>
                      <a:r>
                        <a:rPr kumimoji="0" lang="en-GB" sz="1200" i="0" u="none" strike="noStrike" cap="none" normalizeH="0" baseline="0" noProof="0">
                          <a:ln>
                            <a:noFill/>
                          </a:ln>
                          <a:solidFill>
                            <a:schemeClr val="tx1"/>
                          </a:solidFill>
                          <a:effectLst/>
                          <a:latin typeface="Calibri" panose="020F0502020204030204" pitchFamily="34" charset="0"/>
                          <a:cs typeface="Calibri" panose="020F0502020204030204" pitchFamily="34" charset="0"/>
                        </a:rPr>
                        <a:t>when </a:t>
                      </a:r>
                      <a:r>
                        <a:rPr kumimoji="0" lang="en-GB" sz="1200" u="none" strike="noStrike" cap="none" normalizeH="0" baseline="0" noProof="0">
                          <a:ln>
                            <a:noFill/>
                          </a:ln>
                          <a:solidFill>
                            <a:schemeClr val="tx1"/>
                          </a:solidFill>
                          <a:effectLst/>
                          <a:latin typeface="Calibri" panose="020F0502020204030204" pitchFamily="34" charset="0"/>
                          <a:cs typeface="Calibri" panose="020F0502020204030204" pitchFamily="34" charset="0"/>
                        </a:rPr>
                        <a:t>conducting high-level Change impact analysis and subsequently </a:t>
                      </a:r>
                      <a:r>
                        <a:rPr kumimoji="0" lang="en-GB" sz="1200" i="0" u="none" strike="noStrike" cap="none" normalizeH="0" baseline="0" noProof="0">
                          <a:ln>
                            <a:noFill/>
                          </a:ln>
                          <a:solidFill>
                            <a:schemeClr val="tx1"/>
                          </a:solidFill>
                          <a:effectLst/>
                          <a:latin typeface="Calibri" panose="020F0502020204030204" pitchFamily="34" charset="0"/>
                          <a:cs typeface="Calibri" panose="020F0502020204030204" pitchFamily="34" charset="0"/>
                        </a:rPr>
                        <a:t>when conducting detailed Change Impact Analysis</a:t>
                      </a:r>
                      <a:endParaRPr kumimoji="0" lang="en-GB" sz="1200" u="none" strike="noStrike" cap="none" normalizeH="0" baseline="0" noProof="0">
                        <a:ln>
                          <a:noFill/>
                        </a:ln>
                        <a:solidFill>
                          <a:schemeClr val="tx1"/>
                        </a:solidFill>
                        <a:effectLst/>
                        <a:latin typeface="Calibri" panose="020F0502020204030204" pitchFamily="34" charset="0"/>
                        <a:cs typeface="Calibri" panose="020F0502020204030204" pitchFamily="34" charset="0"/>
                      </a:endParaRPr>
                    </a:p>
                  </a:txBody>
                  <a:tcPr marL="91434" marR="91434" marT="45701" marB="4570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623656">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GB" sz="1200" b="1" i="0" u="none" strike="noStrike" kern="1200" cap="none" normalizeH="0" baseline="0">
                          <a:ln>
                            <a:noFill/>
                          </a:ln>
                          <a:solidFill>
                            <a:schemeClr val="bg1"/>
                          </a:solidFill>
                          <a:effectLst/>
                          <a:latin typeface="Calibri"/>
                          <a:ea typeface="+mn-ea"/>
                          <a:cs typeface="Calibri"/>
                        </a:rPr>
                        <a:t>Owner</a:t>
                      </a:r>
                    </a:p>
                  </a:txBody>
                  <a:tcPr marL="91434" marR="91434" marT="45701" marB="45701"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171450" marR="0" lvl="0" indent="-171450" algn="l" defTabSz="914400" rtl="0" eaLnBrk="1" fontAlgn="base" latinLnBrk="0" hangingPunct="1">
                        <a:lnSpc>
                          <a:spcPct val="100000"/>
                        </a:lnSpc>
                        <a:spcBef>
                          <a:spcPct val="0"/>
                        </a:spcBef>
                        <a:spcAft>
                          <a:spcPct val="0"/>
                        </a:spcAft>
                        <a:buClr>
                          <a:schemeClr val="tx1"/>
                        </a:buClr>
                        <a:buSzPct val="100000"/>
                        <a:buFont typeface="Wingdings" panose="05000000000000000000" pitchFamily="2" charset="2"/>
                        <a:buChar char="§"/>
                        <a:tabLst/>
                        <a:defRPr/>
                      </a:pPr>
                      <a:r>
                        <a:rPr kumimoji="0" lang="en-GB" sz="1200" b="0" i="0" u="none" strike="noStrike" kern="1200" cap="none" normalizeH="0" baseline="0" noProof="0">
                          <a:ln>
                            <a:noFill/>
                          </a:ln>
                          <a:solidFill>
                            <a:schemeClr val="tx1"/>
                          </a:solidFill>
                          <a:effectLst/>
                          <a:latin typeface="Calibri" panose="020F0502020204030204" pitchFamily="34" charset="0"/>
                          <a:ea typeface="+mn-ea"/>
                          <a:cs typeface="Calibri" panose="020F0502020204030204" pitchFamily="34" charset="0"/>
                        </a:rPr>
                        <a:t> </a:t>
                      </a:r>
                      <a:endParaRPr kumimoji="0" lang="en-GB" sz="1200" b="0" i="0" u="none" strike="noStrike" cap="none" normalizeH="0" baseline="0" noProof="0">
                        <a:ln>
                          <a:noFill/>
                        </a:ln>
                        <a:solidFill>
                          <a:schemeClr val="tx1"/>
                        </a:solidFill>
                        <a:effectLst/>
                        <a:latin typeface="Calibri" panose="020F0502020204030204" pitchFamily="34" charset="0"/>
                        <a:ea typeface="Times New Roman" pitchFamily="18" charset="0"/>
                        <a:cs typeface="Calibri" panose="020F0502020204030204" pitchFamily="34" charset="0"/>
                      </a:endParaRPr>
                    </a:p>
                  </a:txBody>
                  <a:tcPr marL="91434" marR="91434" marT="45701" marB="45701"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alpha val="2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kern="1200" cap="none" normalizeH="0" baseline="0">
                          <a:ln>
                            <a:noFill/>
                          </a:ln>
                          <a:solidFill>
                            <a:schemeClr val="bg1"/>
                          </a:solidFill>
                          <a:effectLst/>
                          <a:latin typeface="Calibri" panose="020F0502020204030204" pitchFamily="34" charset="0"/>
                          <a:ea typeface="+mn-ea"/>
                          <a:cs typeface="Calibri" panose="020F0502020204030204" pitchFamily="34" charset="0"/>
                        </a:rPr>
                        <a:t>Intended</a:t>
                      </a:r>
                      <a:r>
                        <a:rPr kumimoji="0" lang="en-GB" sz="1200" b="1" i="0" u="none" strike="noStrike" cap="none" normalizeH="0" baseline="0">
                          <a:ln>
                            <a:noFill/>
                          </a:ln>
                          <a:solidFill>
                            <a:schemeClr val="bg1"/>
                          </a:solidFill>
                          <a:effectLst/>
                          <a:latin typeface="Calibri" panose="020F0502020204030204" pitchFamily="34" charset="0"/>
                          <a:cs typeface="Calibri" panose="020F0502020204030204" pitchFamily="34" charset="0"/>
                        </a:rPr>
                        <a:t> audience</a:t>
                      </a:r>
                    </a:p>
                  </a:txBody>
                  <a:tcPr marL="91434" marR="91434" marT="45701" marB="45701"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171450" marR="0" lvl="0" indent="-171450" algn="l" defTabSz="914400" rtl="0" eaLnBrk="1" fontAlgn="base" latinLnBrk="0" hangingPunct="1">
                        <a:lnSpc>
                          <a:spcPct val="100000"/>
                        </a:lnSpc>
                        <a:spcBef>
                          <a:spcPct val="0"/>
                        </a:spcBef>
                        <a:spcAft>
                          <a:spcPct val="0"/>
                        </a:spcAft>
                        <a:buClr>
                          <a:schemeClr val="tx1"/>
                        </a:buClr>
                        <a:buSzPct val="100000"/>
                        <a:buFont typeface="Wingdings" panose="05000000000000000000" pitchFamily="2" charset="2"/>
                        <a:buChar char="§"/>
                        <a:tabLst/>
                        <a:defRPr/>
                      </a:pPr>
                      <a:r>
                        <a:rPr kumimoji="0" lang="en-GB" sz="1200" b="0" i="0" u="none" strike="noStrike" kern="1200" cap="none" normalizeH="0" baseline="0" noProof="0">
                          <a:ln>
                            <a:noFill/>
                          </a:ln>
                          <a:solidFill>
                            <a:schemeClr val="tx1"/>
                          </a:solidFill>
                          <a:effectLst/>
                          <a:latin typeface="Calibri" panose="020F0502020204030204" pitchFamily="34" charset="0"/>
                          <a:ea typeface="+mn-ea"/>
                          <a:cs typeface="Calibri" panose="020F0502020204030204" pitchFamily="34" charset="0"/>
                        </a:rPr>
                        <a:t>Project team</a:t>
                      </a:r>
                    </a:p>
                    <a:p>
                      <a:pPr marL="171450" marR="0" lvl="0" indent="-171450" algn="l" defTabSz="914400" rtl="0" eaLnBrk="1" fontAlgn="base" latinLnBrk="0" hangingPunct="1">
                        <a:lnSpc>
                          <a:spcPct val="100000"/>
                        </a:lnSpc>
                        <a:spcBef>
                          <a:spcPct val="0"/>
                        </a:spcBef>
                        <a:spcAft>
                          <a:spcPct val="0"/>
                        </a:spcAft>
                        <a:buClr>
                          <a:schemeClr val="tx1"/>
                        </a:buClr>
                        <a:buSzPct val="100000"/>
                        <a:buFont typeface="Wingdings" panose="05000000000000000000" pitchFamily="2" charset="2"/>
                        <a:buChar char="§"/>
                        <a:tabLst/>
                        <a:defRPr/>
                      </a:pPr>
                      <a:r>
                        <a:rPr kumimoji="0" lang="en-GB" sz="1200" b="0" i="0" u="none" strike="noStrike" kern="1200" cap="none" normalizeH="0" baseline="0" noProof="0">
                          <a:ln>
                            <a:noFill/>
                          </a:ln>
                          <a:solidFill>
                            <a:schemeClr val="tx1"/>
                          </a:solidFill>
                          <a:effectLst/>
                          <a:latin typeface="Calibri" panose="020F0502020204030204" pitchFamily="34" charset="0"/>
                          <a:ea typeface="+mn-ea"/>
                          <a:cs typeface="Calibri" panose="020F0502020204030204" pitchFamily="34" charset="0"/>
                        </a:rPr>
                        <a:t>Programme leadership</a:t>
                      </a:r>
                    </a:p>
                    <a:p>
                      <a:pPr marL="171450" marR="0" lvl="0" indent="-171450" algn="l" defTabSz="914400" rtl="0" eaLnBrk="1" fontAlgn="base" latinLnBrk="0" hangingPunct="1">
                        <a:lnSpc>
                          <a:spcPct val="100000"/>
                        </a:lnSpc>
                        <a:spcBef>
                          <a:spcPct val="0"/>
                        </a:spcBef>
                        <a:spcAft>
                          <a:spcPct val="0"/>
                        </a:spcAft>
                        <a:buClr>
                          <a:schemeClr val="tx1"/>
                        </a:buClr>
                        <a:buSzPct val="100000"/>
                        <a:buFont typeface="Wingdings" panose="05000000000000000000" pitchFamily="2" charset="2"/>
                        <a:buChar char="§"/>
                        <a:tabLst/>
                        <a:defRPr/>
                      </a:pPr>
                      <a:r>
                        <a:rPr kumimoji="0" lang="en-GB" sz="1200" b="0" i="0" u="none" strike="noStrike" kern="1200" cap="none" normalizeH="0" baseline="0" noProof="0">
                          <a:ln>
                            <a:noFill/>
                          </a:ln>
                          <a:solidFill>
                            <a:schemeClr val="tx1"/>
                          </a:solidFill>
                          <a:effectLst/>
                          <a:latin typeface="Calibri" panose="020F0502020204030204" pitchFamily="34" charset="0"/>
                          <a:ea typeface="+mn-ea"/>
                          <a:cs typeface="Calibri" panose="020F0502020204030204" pitchFamily="34" charset="0"/>
                        </a:rPr>
                        <a:t>Key impacted stakeholder groups</a:t>
                      </a:r>
                    </a:p>
                  </a:txBody>
                  <a:tcPr marL="91434" marR="91434" marT="45701" marB="45701"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alpha val="20000"/>
                      </a:srgbClr>
                    </a:solidFill>
                  </a:tcPr>
                </a:tc>
                <a:extLst>
                  <a:ext uri="{0D108BD9-81ED-4DB2-BD59-A6C34878D82A}">
                    <a16:rowId xmlns:a16="http://schemas.microsoft.com/office/drawing/2014/main" val="10003"/>
                  </a:ext>
                </a:extLst>
              </a:tr>
            </a:tbl>
          </a:graphicData>
        </a:graphic>
      </p:graphicFrame>
      <p:sp>
        <p:nvSpPr>
          <p:cNvPr id="7" name="Footer Placeholder 2">
            <a:extLst>
              <a:ext uri="{FF2B5EF4-FFF2-40B4-BE49-F238E27FC236}">
                <a16:creationId xmlns:a16="http://schemas.microsoft.com/office/drawing/2014/main" id="{FA8317CD-4C70-410E-AAF9-EC142B51230C}"/>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a:latin typeface="Arial"/>
                <a:cs typeface="Arial"/>
              </a:rPr>
              <a:t> [Program Name] Version:  Created By: </a:t>
            </a:r>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29261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Document control</a:t>
            </a:r>
            <a:endParaRPr lang="en-JP" sz="4400">
              <a:solidFill>
                <a:srgbClr val="7E38AB"/>
              </a:solidFill>
              <a:latin typeface="+mj-lt"/>
            </a:endParaRPr>
          </a:p>
        </p:txBody>
      </p:sp>
      <p:sp>
        <p:nvSpPr>
          <p:cNvPr id="5" name="TextBox 4">
            <a:extLst>
              <a:ext uri="{FF2B5EF4-FFF2-40B4-BE49-F238E27FC236}">
                <a16:creationId xmlns:a16="http://schemas.microsoft.com/office/drawing/2014/main" id="{53DDC16A-644C-4D23-A4D2-3A0D238855F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7" name="Footer Placeholder 2">
            <a:extLst>
              <a:ext uri="{FF2B5EF4-FFF2-40B4-BE49-F238E27FC236}">
                <a16:creationId xmlns:a16="http://schemas.microsoft.com/office/drawing/2014/main" id="{FA8317CD-4C70-410E-AAF9-EC142B51230C}"/>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a:latin typeface="Arial"/>
                <a:cs typeface="Arial"/>
              </a:rPr>
              <a:t> [Program Name] Version:  Created By: </a:t>
            </a:r>
            <a:endParaRPr lang="en-US">
              <a:latin typeface="Arial" panose="020B0604020202020204" pitchFamily="34" charset="0"/>
              <a:cs typeface="Arial" panose="020B0604020202020204" pitchFamily="34" charset="0"/>
            </a:endParaRPr>
          </a:p>
        </p:txBody>
      </p:sp>
      <p:graphicFrame>
        <p:nvGraphicFramePr>
          <p:cNvPr id="8" name="Table 7">
            <a:extLst>
              <a:ext uri="{FF2B5EF4-FFF2-40B4-BE49-F238E27FC236}">
                <a16:creationId xmlns:a16="http://schemas.microsoft.com/office/drawing/2014/main" id="{D3C49EC4-F417-4B53-ADFE-1295873699FA}"/>
              </a:ext>
            </a:extLst>
          </p:cNvPr>
          <p:cNvGraphicFramePr>
            <a:graphicFrameLocks noGrp="1"/>
          </p:cNvGraphicFramePr>
          <p:nvPr>
            <p:extLst>
              <p:ext uri="{D42A27DB-BD31-4B8C-83A1-F6EECF244321}">
                <p14:modId xmlns:p14="http://schemas.microsoft.com/office/powerpoint/2010/main" val="561308652"/>
              </p:ext>
            </p:extLst>
          </p:nvPr>
        </p:nvGraphicFramePr>
        <p:xfrm>
          <a:off x="623392" y="1538752"/>
          <a:ext cx="11161240" cy="1555251"/>
        </p:xfrm>
        <a:graphic>
          <a:graphicData uri="http://schemas.openxmlformats.org/drawingml/2006/table">
            <a:tbl>
              <a:tblPr/>
              <a:tblGrid>
                <a:gridCol w="1411502">
                  <a:extLst>
                    <a:ext uri="{9D8B030D-6E8A-4147-A177-3AD203B41FA5}">
                      <a16:colId xmlns:a16="http://schemas.microsoft.com/office/drawing/2014/main" val="20000"/>
                    </a:ext>
                  </a:extLst>
                </a:gridCol>
                <a:gridCol w="3828645">
                  <a:extLst>
                    <a:ext uri="{9D8B030D-6E8A-4147-A177-3AD203B41FA5}">
                      <a16:colId xmlns:a16="http://schemas.microsoft.com/office/drawing/2014/main" val="20001"/>
                    </a:ext>
                  </a:extLst>
                </a:gridCol>
                <a:gridCol w="1348368">
                  <a:extLst>
                    <a:ext uri="{9D8B030D-6E8A-4147-A177-3AD203B41FA5}">
                      <a16:colId xmlns:a16="http://schemas.microsoft.com/office/drawing/2014/main" val="20002"/>
                    </a:ext>
                  </a:extLst>
                </a:gridCol>
                <a:gridCol w="4572725">
                  <a:extLst>
                    <a:ext uri="{9D8B030D-6E8A-4147-A177-3AD203B41FA5}">
                      <a16:colId xmlns:a16="http://schemas.microsoft.com/office/drawing/2014/main" val="20003"/>
                    </a:ext>
                  </a:extLst>
                </a:gridCol>
              </a:tblGrid>
              <a:tr h="38123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bg1"/>
                          </a:solidFill>
                          <a:effectLst/>
                          <a:latin typeface="+mn-lt"/>
                          <a:cs typeface="Calibri" panose="020F0502020204030204" pitchFamily="34" charset="0"/>
                        </a:rPr>
                        <a:t>Document title</a:t>
                      </a:r>
                    </a:p>
                  </a:txBody>
                  <a:tcPr marL="91434" marR="91434" marT="45711" marB="4571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lang="en-GB" sz="1200">
                          <a:latin typeface="+mn-lt"/>
                          <a:cs typeface="Calibri" panose="020F0502020204030204" pitchFamily="34" charset="0"/>
                        </a:rPr>
                        <a:t>Change impact analysis report and action plan template</a:t>
                      </a:r>
                    </a:p>
                  </a:txBody>
                  <a:tcPr marL="91434" marR="91434" marT="45711" marB="45711"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39622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bg1"/>
                          </a:solidFill>
                          <a:effectLst/>
                          <a:latin typeface="+mn-lt"/>
                          <a:cs typeface="Calibri" panose="020F0502020204030204" pitchFamily="34" charset="0"/>
                        </a:rPr>
                        <a:t>Document version</a:t>
                      </a:r>
                    </a:p>
                  </a:txBody>
                  <a:tcPr marL="91434" marR="91434" marT="45711" marB="4571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u="none" strike="noStrike" cap="none" normalizeH="0" baseline="0" noProof="0">
                          <a:ln>
                            <a:noFill/>
                          </a:ln>
                          <a:solidFill>
                            <a:schemeClr val="tx1"/>
                          </a:solidFill>
                          <a:effectLst/>
                          <a:latin typeface="+mn-lt"/>
                          <a:cs typeface="Calibri" panose="020F0502020204030204" pitchFamily="34" charset="0"/>
                        </a:rPr>
                        <a:t>Version 1.0</a:t>
                      </a:r>
                      <a:endParaRPr kumimoji="0" lang="en-GB" sz="1200" b="0" i="0" u="none" strike="noStrike" cap="none" normalizeH="0" baseline="0" noProof="0">
                        <a:ln>
                          <a:noFill/>
                        </a:ln>
                        <a:solidFill>
                          <a:schemeClr val="tx1"/>
                        </a:solidFill>
                        <a:effectLst/>
                        <a:latin typeface="+mn-lt"/>
                        <a:cs typeface="Calibri" panose="020F0502020204030204" pitchFamily="34" charset="0"/>
                      </a:endParaRPr>
                    </a:p>
                  </a:txBody>
                  <a:tcPr marL="91434" marR="91434" marT="45711" marB="45711"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32060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bg1"/>
                          </a:solidFill>
                          <a:effectLst/>
                          <a:latin typeface="+mn-lt"/>
                          <a:cs typeface="Calibri" panose="020F0502020204030204" pitchFamily="34" charset="0"/>
                        </a:rPr>
                        <a:t>Last updated</a:t>
                      </a:r>
                    </a:p>
                  </a:txBody>
                  <a:tcPr marL="91434" marR="91434" marT="45711" marB="4571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0" i="0" u="none" strike="noStrike" cap="none" normalizeH="0" baseline="0" noProof="0">
                          <a:ln>
                            <a:noFill/>
                          </a:ln>
                          <a:solidFill>
                            <a:schemeClr val="tx1"/>
                          </a:solidFill>
                          <a:effectLst/>
                          <a:latin typeface="+mn-lt"/>
                        </a:rPr>
                        <a:t>20 January 2022</a:t>
                      </a:r>
                    </a:p>
                  </a:txBody>
                  <a:tcPr marL="91434" marR="91434" marT="45711" marB="45711"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41094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bg1"/>
                          </a:solidFill>
                          <a:effectLst/>
                          <a:latin typeface="+mn-lt"/>
                          <a:cs typeface="Calibri" panose="020F0502020204030204" pitchFamily="34" charset="0"/>
                        </a:rPr>
                        <a:t>Updated by</a:t>
                      </a:r>
                    </a:p>
                  </a:txBody>
                  <a:tcPr marL="91434" marR="91434" marT="45711" marB="45711"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accent1"/>
                    </a:solidFill>
                  </a:tcPr>
                </a:tc>
                <a:tc>
                  <a:txBody>
                    <a:bodyPr/>
                    <a:lstStyle/>
                    <a:p>
                      <a:pPr marL="85725" marR="0" lvl="0" indent="-85725" algn="l" defTabSz="914400" rtl="0" eaLnBrk="1" fontAlgn="base" latinLnBrk="0" hangingPunct="1">
                        <a:lnSpc>
                          <a:spcPct val="100000"/>
                        </a:lnSpc>
                        <a:spcBef>
                          <a:spcPct val="0"/>
                        </a:spcBef>
                        <a:spcAft>
                          <a:spcPct val="0"/>
                        </a:spcAft>
                        <a:buClr>
                          <a:schemeClr val="accent2"/>
                        </a:buClr>
                        <a:buSzPct val="70000"/>
                        <a:buFont typeface="Arial" pitchFamily="34" charset="0"/>
                        <a:buNone/>
                        <a:tabLst/>
                      </a:pPr>
                      <a:r>
                        <a:rPr kumimoji="0" lang="en-GB" sz="1200" u="none" strike="noStrike" kern="1200" cap="none" normalizeH="0" baseline="0" noProof="0">
                          <a:ln>
                            <a:noFill/>
                          </a:ln>
                          <a:solidFill>
                            <a:schemeClr val="tx1"/>
                          </a:solidFill>
                          <a:effectLst/>
                          <a:latin typeface="+mn-lt"/>
                          <a:cs typeface="Calibri" panose="020F0502020204030204" pitchFamily="34" charset="0"/>
                        </a:rPr>
                        <a:t>xxx</a:t>
                      </a:r>
                    </a:p>
                  </a:txBody>
                  <a:tcPr marL="91434" marR="91434" marT="45711" marB="45711"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FFFFFF">
                        <a:alpha val="2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bg1"/>
                          </a:solidFill>
                          <a:effectLst/>
                          <a:latin typeface="+mn-lt"/>
                          <a:cs typeface="Calibri" panose="020F0502020204030204" pitchFamily="34" charset="0"/>
                        </a:rPr>
                        <a:t>Document location</a:t>
                      </a:r>
                    </a:p>
                  </a:txBody>
                  <a:tcPr marL="91434" marR="91434" marT="45711" marB="45711"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accent1"/>
                    </a:solidFill>
                  </a:tcPr>
                </a:tc>
                <a:tc>
                  <a:txBody>
                    <a:bodyPr/>
                    <a:lstStyle/>
                    <a:p>
                      <a:pPr marL="85725" marR="0" lvl="0" indent="-85725" algn="l" defTabSz="914400" rtl="0" eaLnBrk="1" fontAlgn="base" latinLnBrk="0" hangingPunct="1">
                        <a:lnSpc>
                          <a:spcPct val="100000"/>
                        </a:lnSpc>
                        <a:spcBef>
                          <a:spcPct val="0"/>
                        </a:spcBef>
                        <a:spcAft>
                          <a:spcPct val="0"/>
                        </a:spcAft>
                        <a:buClr>
                          <a:schemeClr val="accent2"/>
                        </a:buClr>
                        <a:buSzPct val="70000"/>
                        <a:buFont typeface="Arial" pitchFamily="34" charset="0"/>
                        <a:buNone/>
                        <a:tabLst/>
                      </a:pPr>
                      <a:r>
                        <a:rPr kumimoji="0" lang="en-GB" sz="1200" u="none" strike="noStrike" kern="1200" cap="none" normalizeH="0" baseline="0" noProof="0">
                          <a:ln>
                            <a:noFill/>
                          </a:ln>
                          <a:solidFill>
                            <a:schemeClr val="tx1"/>
                          </a:solidFill>
                          <a:effectLst/>
                          <a:latin typeface="+mn-lt"/>
                          <a:ea typeface="+mn-ea"/>
                          <a:cs typeface="Calibri" panose="020F0502020204030204" pitchFamily="34" charset="0"/>
                        </a:rPr>
                        <a:t>xxx</a:t>
                      </a:r>
                    </a:p>
                  </a:txBody>
                  <a:tcPr marL="91434" marR="91434" marT="45711" marB="45711"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FFFFFF">
                        <a:alpha val="20000"/>
                      </a:srgbClr>
                    </a:solidFill>
                  </a:tcPr>
                </a:tc>
                <a:extLst>
                  <a:ext uri="{0D108BD9-81ED-4DB2-BD59-A6C34878D82A}">
                    <a16:rowId xmlns:a16="http://schemas.microsoft.com/office/drawing/2014/main" val="10003"/>
                  </a:ext>
                </a:extLst>
              </a:tr>
            </a:tbl>
          </a:graphicData>
        </a:graphic>
      </p:graphicFrame>
      <p:graphicFrame>
        <p:nvGraphicFramePr>
          <p:cNvPr id="9" name="Table 8">
            <a:extLst>
              <a:ext uri="{FF2B5EF4-FFF2-40B4-BE49-F238E27FC236}">
                <a16:creationId xmlns:a16="http://schemas.microsoft.com/office/drawing/2014/main" id="{8D1E0148-CCC2-4C8A-A3FB-AF4FFDD0E557}"/>
              </a:ext>
            </a:extLst>
          </p:cNvPr>
          <p:cNvGraphicFramePr>
            <a:graphicFrameLocks noGrp="1"/>
          </p:cNvGraphicFramePr>
          <p:nvPr>
            <p:extLst>
              <p:ext uri="{D42A27DB-BD31-4B8C-83A1-F6EECF244321}">
                <p14:modId xmlns:p14="http://schemas.microsoft.com/office/powerpoint/2010/main" val="1467278724"/>
              </p:ext>
            </p:extLst>
          </p:nvPr>
        </p:nvGraphicFramePr>
        <p:xfrm>
          <a:off x="620216" y="3771987"/>
          <a:ext cx="11161239" cy="2198370"/>
        </p:xfrm>
        <a:graphic>
          <a:graphicData uri="http://schemas.openxmlformats.org/drawingml/2006/table">
            <a:tbl>
              <a:tblPr/>
              <a:tblGrid>
                <a:gridCol w="1556133">
                  <a:extLst>
                    <a:ext uri="{9D8B030D-6E8A-4147-A177-3AD203B41FA5}">
                      <a16:colId xmlns:a16="http://schemas.microsoft.com/office/drawing/2014/main" val="20000"/>
                    </a:ext>
                  </a:extLst>
                </a:gridCol>
                <a:gridCol w="1526565">
                  <a:extLst>
                    <a:ext uri="{9D8B030D-6E8A-4147-A177-3AD203B41FA5}">
                      <a16:colId xmlns:a16="http://schemas.microsoft.com/office/drawing/2014/main" val="20001"/>
                    </a:ext>
                  </a:extLst>
                </a:gridCol>
                <a:gridCol w="1093900">
                  <a:extLst>
                    <a:ext uri="{9D8B030D-6E8A-4147-A177-3AD203B41FA5}">
                      <a16:colId xmlns:a16="http://schemas.microsoft.com/office/drawing/2014/main" val="20002"/>
                    </a:ext>
                  </a:extLst>
                </a:gridCol>
                <a:gridCol w="4291795">
                  <a:extLst>
                    <a:ext uri="{9D8B030D-6E8A-4147-A177-3AD203B41FA5}">
                      <a16:colId xmlns:a16="http://schemas.microsoft.com/office/drawing/2014/main" val="20003"/>
                    </a:ext>
                  </a:extLst>
                </a:gridCol>
                <a:gridCol w="2692846">
                  <a:extLst>
                    <a:ext uri="{9D8B030D-6E8A-4147-A177-3AD203B41FA5}">
                      <a16:colId xmlns:a16="http://schemas.microsoft.com/office/drawing/2014/main" val="20004"/>
                    </a:ext>
                  </a:extLst>
                </a:gridCol>
              </a:tblGrid>
              <a:tr h="320675">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bg1"/>
                          </a:solidFill>
                          <a:effectLst/>
                          <a:latin typeface="+mn-lt"/>
                          <a:cs typeface="Arial" pitchFamily="34" charset="0"/>
                        </a:rPr>
                        <a:t>Document history</a:t>
                      </a:r>
                    </a:p>
                  </a:txBody>
                  <a:tcPr marL="91434" marR="91434" anchor="ctr" horzOverflow="overflow">
                    <a:lnL>
                      <a:noFill/>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pPr>
                      <a:endParaRPr kumimoji="0" lang="en-GB" sz="1000" b="0" i="0" u="none" strike="noStrike" cap="none" normalizeH="0" baseline="0" noProof="0">
                        <a:ln>
                          <a:noFill/>
                        </a:ln>
                        <a:solidFill>
                          <a:schemeClr val="tx1"/>
                        </a:solidFill>
                        <a:effectLst/>
                        <a:latin typeface="Arial" charset="0"/>
                      </a:endParaRPr>
                    </a:p>
                  </a:txBody>
                  <a:tcPr anchor="ctr" horzOverflow="overflow">
                    <a:lnL w="12700" cap="flat" cmpd="sng" algn="ctr">
                      <a:no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bg2">
                        <a:lumMod val="95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000" b="1" i="0" u="none" strike="noStrike" cap="none" normalizeH="0" baseline="0">
                        <a:ln>
                          <a:noFill/>
                        </a:ln>
                        <a:solidFill>
                          <a:schemeClr val="bg1"/>
                        </a:solidFill>
                        <a:effectLst/>
                        <a:latin typeface="Arial" pitchFamily="34" charset="0"/>
                        <a:cs typeface="Arial" pitchFamily="34" charset="0"/>
                      </a:endParaRPr>
                    </a:p>
                  </a:txBody>
                  <a:tcPr anchor="ctr" horzOverflow="overflow">
                    <a:lnL>
                      <a:noFill/>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bg2">
                        <a:lumMod val="95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000" b="1" i="0" u="none" strike="noStrike" cap="none" normalizeH="0" baseline="0">
                        <a:ln>
                          <a:noFill/>
                        </a:ln>
                        <a:solidFill>
                          <a:schemeClr val="bg1"/>
                        </a:solidFill>
                        <a:effectLst/>
                        <a:latin typeface="Arial" pitchFamily="34" charset="0"/>
                        <a:cs typeface="Arial" pitchFamily="34" charset="0"/>
                      </a:endParaRPr>
                    </a:p>
                  </a:txBody>
                  <a:tcPr anchor="ctr" horzOverflow="overflow">
                    <a:lnL>
                      <a:noFill/>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bg2">
                        <a:lumMod val="95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000" b="1" i="0" u="none" strike="noStrike" cap="none" normalizeH="0" baseline="0">
                        <a:ln>
                          <a:noFill/>
                        </a:ln>
                        <a:solidFill>
                          <a:schemeClr val="bg1"/>
                        </a:solidFill>
                        <a:effectLst/>
                        <a:latin typeface="Arial" pitchFamily="34" charset="0"/>
                        <a:cs typeface="Arial" pitchFamily="34" charset="0"/>
                      </a:endParaRPr>
                    </a:p>
                  </a:txBody>
                  <a:tcPr anchor="ctr" horzOverflow="overflow">
                    <a:lnL>
                      <a:noFill/>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bg2">
                        <a:lumMod val="95000"/>
                      </a:schemeClr>
                    </a:solidFill>
                  </a:tcPr>
                </a:tc>
                <a:extLst>
                  <a:ext uri="{0D108BD9-81ED-4DB2-BD59-A6C34878D82A}">
                    <a16:rowId xmlns:a16="http://schemas.microsoft.com/office/drawing/2014/main" val="10000"/>
                  </a:ext>
                </a:extLst>
              </a:tr>
              <a:tr h="320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mn-lt"/>
                          <a:cs typeface="Arial" pitchFamily="34" charset="0"/>
                        </a:rPr>
                        <a:t>Author</a:t>
                      </a:r>
                    </a:p>
                  </a:txBody>
                  <a:tcPr marL="91434" marR="91434" anchor="ctr" horzOverflow="overflow">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1" u="none" strike="noStrike" cap="none" normalizeH="0" baseline="0" noProof="0">
                          <a:ln>
                            <a:noFill/>
                          </a:ln>
                          <a:solidFill>
                            <a:schemeClr val="tx1"/>
                          </a:solidFill>
                          <a:effectLst/>
                          <a:latin typeface="+mn-lt"/>
                        </a:rPr>
                        <a:t>Date Modified</a:t>
                      </a:r>
                      <a:endParaRPr kumimoji="0" lang="en-GB" sz="1200" b="1" i="0" u="none" strike="noStrike" cap="none" normalizeH="0" baseline="0" noProof="0">
                        <a:ln>
                          <a:noFill/>
                        </a:ln>
                        <a:solidFill>
                          <a:schemeClr val="tx1"/>
                        </a:solidFill>
                        <a:effectLst/>
                        <a:latin typeface="+mn-lt"/>
                      </a:endParaRPr>
                    </a:p>
                  </a:txBody>
                  <a:tcPr marL="91434" marR="91434"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1" i="0" u="none" strike="noStrike" cap="none" normalizeH="0" baseline="0" noProof="0">
                          <a:ln>
                            <a:noFill/>
                          </a:ln>
                          <a:solidFill>
                            <a:schemeClr val="tx1"/>
                          </a:solidFill>
                          <a:effectLst/>
                          <a:latin typeface="+mn-lt"/>
                        </a:rPr>
                        <a:t>Version</a:t>
                      </a:r>
                    </a:p>
                  </a:txBody>
                  <a:tcPr marL="91434" marR="91434"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1" i="0" u="none" strike="noStrike" cap="none" normalizeH="0" baseline="0" noProof="0">
                          <a:ln>
                            <a:noFill/>
                          </a:ln>
                          <a:solidFill>
                            <a:schemeClr val="tx1"/>
                          </a:solidFill>
                          <a:effectLst/>
                          <a:latin typeface="+mn-lt"/>
                        </a:rPr>
                        <a:t>Brief Description of Changes</a:t>
                      </a:r>
                    </a:p>
                  </a:txBody>
                  <a:tcPr marL="91434" marR="91434"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1" i="0" u="none" strike="noStrike" cap="none" normalizeH="0" baseline="0" noProof="0">
                          <a:ln>
                            <a:noFill/>
                          </a:ln>
                          <a:solidFill>
                            <a:schemeClr val="tx1"/>
                          </a:solidFill>
                          <a:effectLst/>
                          <a:latin typeface="+mn-lt"/>
                        </a:rPr>
                        <a:t>Reviewed By</a:t>
                      </a:r>
                    </a:p>
                  </a:txBody>
                  <a:tcPr marL="91434" marR="91434" anchor="ctr" horzOverflow="overflow">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5719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mn-lt"/>
                          <a:cs typeface="Arial" pitchFamily="34" charset="0"/>
                        </a:rPr>
                        <a:t>x</a:t>
                      </a: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0" i="0" u="none" strike="noStrike" cap="none" normalizeH="0" baseline="0" noProof="0">
                          <a:ln>
                            <a:noFill/>
                          </a:ln>
                          <a:solidFill>
                            <a:schemeClr val="tx1"/>
                          </a:solidFill>
                          <a:effectLst/>
                          <a:latin typeface="+mn-lt"/>
                        </a:rPr>
                        <a:t>20 January 2022</a:t>
                      </a: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0" i="0" u="none" strike="noStrike" cap="none" normalizeH="0" baseline="0" noProof="0">
                          <a:ln>
                            <a:noFill/>
                          </a:ln>
                          <a:solidFill>
                            <a:schemeClr val="tx1"/>
                          </a:solidFill>
                          <a:effectLst/>
                          <a:latin typeface="+mn-lt"/>
                        </a:rPr>
                        <a:t>1.0</a:t>
                      </a: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0" i="0" u="none" strike="noStrike" cap="none" normalizeH="0" baseline="0" noProof="0">
                          <a:ln>
                            <a:noFill/>
                          </a:ln>
                          <a:solidFill>
                            <a:schemeClr val="tx1"/>
                          </a:solidFill>
                          <a:effectLst/>
                          <a:latin typeface="+mn-lt"/>
                        </a:rPr>
                        <a:t>XXX</a:t>
                      </a: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r>
                        <a:rPr kumimoji="0" lang="en-GB" sz="1200" b="0" i="0" u="none" strike="noStrike" cap="none" normalizeH="0" baseline="0" noProof="0">
                          <a:ln>
                            <a:noFill/>
                          </a:ln>
                          <a:solidFill>
                            <a:schemeClr val="tx1"/>
                          </a:solidFill>
                          <a:effectLst/>
                          <a:latin typeface="+mn-lt"/>
                        </a:rPr>
                        <a:t>XXX</a:t>
                      </a: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0675">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kern="1200" cap="none" normalizeH="0" baseline="0">
                        <a:ln>
                          <a:noFill/>
                        </a:ln>
                        <a:solidFill>
                          <a:schemeClr val="tx1"/>
                        </a:solidFill>
                        <a:effectLst/>
                        <a:latin typeface="+mn-lt"/>
                        <a:ea typeface="+mn-ea"/>
                        <a:cs typeface="+mn-cs"/>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kern="1200" cap="none" normalizeH="0" baseline="0" noProof="0">
                        <a:ln>
                          <a:noFill/>
                        </a:ln>
                        <a:solidFill>
                          <a:schemeClr val="tx1"/>
                        </a:solidFill>
                        <a:effectLst/>
                        <a:latin typeface="+mn-lt"/>
                        <a:ea typeface="+mn-ea"/>
                        <a:cs typeface="+mn-cs"/>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kern="1200" cap="none" normalizeH="0" baseline="0" noProof="0">
                        <a:ln>
                          <a:noFill/>
                        </a:ln>
                        <a:solidFill>
                          <a:schemeClr val="tx1"/>
                        </a:solidFill>
                        <a:effectLst/>
                        <a:latin typeface="+mn-lt"/>
                        <a:ea typeface="+mn-ea"/>
                        <a:cs typeface="+mn-cs"/>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kern="1200" cap="none" normalizeH="0" baseline="0" noProof="0">
                        <a:ln>
                          <a:noFill/>
                        </a:ln>
                        <a:solidFill>
                          <a:schemeClr val="tx1"/>
                        </a:solidFill>
                        <a:effectLst/>
                        <a:latin typeface="+mn-lt"/>
                        <a:ea typeface="+mn-ea"/>
                        <a:cs typeface="+mn-cs"/>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kern="1200" cap="none" normalizeH="0" baseline="0" noProof="0">
                        <a:ln>
                          <a:noFill/>
                        </a:ln>
                        <a:solidFill>
                          <a:schemeClr val="tx1"/>
                        </a:solidFill>
                        <a:effectLst/>
                        <a:latin typeface="+mn-lt"/>
                        <a:ea typeface="+mn-ea"/>
                        <a:cs typeface="+mn-cs"/>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06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bg1"/>
                        </a:solidFill>
                        <a:effectLst/>
                        <a:latin typeface="+mn-lt"/>
                        <a:cs typeface="Arial" pitchFamily="34" charset="0"/>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06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bg1"/>
                        </a:solidFill>
                        <a:effectLst/>
                        <a:latin typeface="+mn-lt"/>
                        <a:cs typeface="Arial" pitchFamily="34" charset="0"/>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06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bg1"/>
                        </a:solidFill>
                        <a:effectLst/>
                        <a:latin typeface="+mn-lt"/>
                        <a:cs typeface="Arial" pitchFamily="34" charset="0"/>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300"/>
                        </a:spcAft>
                        <a:buClrTx/>
                        <a:buSzPct val="75000"/>
                        <a:buFontTx/>
                        <a:buNone/>
                        <a:tabLst/>
                        <a:defRPr/>
                      </a:pPr>
                      <a:endParaRPr kumimoji="0" lang="en-GB" sz="1200" b="0" i="0" u="none" strike="noStrike" cap="none" normalizeH="0" baseline="0" noProof="0">
                        <a:ln>
                          <a:noFill/>
                        </a:ln>
                        <a:solidFill>
                          <a:schemeClr val="bg1"/>
                        </a:solidFill>
                        <a:effectLst/>
                        <a:latin typeface="+mn-lt"/>
                      </a:endParaRPr>
                    </a:p>
                  </a:txBody>
                  <a:tcPr marL="91434" marR="91434"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462538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Contents</a:t>
            </a:r>
            <a:endParaRPr lang="en-JP" sz="4400">
              <a:solidFill>
                <a:srgbClr val="7E38AB"/>
              </a:solidFill>
              <a:latin typeface="+mj-lt"/>
            </a:endParaRPr>
          </a:p>
        </p:txBody>
      </p:sp>
      <p:sp>
        <p:nvSpPr>
          <p:cNvPr id="5" name="TextBox 4">
            <a:extLst>
              <a:ext uri="{FF2B5EF4-FFF2-40B4-BE49-F238E27FC236}">
                <a16:creationId xmlns:a16="http://schemas.microsoft.com/office/drawing/2014/main" id="{53DDC16A-644C-4D23-A4D2-3A0D238855F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7" name="Footer Placeholder 2">
            <a:extLst>
              <a:ext uri="{FF2B5EF4-FFF2-40B4-BE49-F238E27FC236}">
                <a16:creationId xmlns:a16="http://schemas.microsoft.com/office/drawing/2014/main" id="{FA8317CD-4C70-410E-AAF9-EC142B51230C}"/>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a:latin typeface="Arial"/>
                <a:cs typeface="Arial"/>
              </a:rPr>
              <a:t> [Program Name] Version:  Created By: </a:t>
            </a:r>
            <a:endParaRPr lang="en-US">
              <a:latin typeface="Arial" panose="020B0604020202020204" pitchFamily="34" charset="0"/>
              <a:cs typeface="Arial" panose="020B0604020202020204" pitchFamily="34" charset="0"/>
            </a:endParaRPr>
          </a:p>
        </p:txBody>
      </p:sp>
      <p:graphicFrame>
        <p:nvGraphicFramePr>
          <p:cNvPr id="8" name="Table 7">
            <a:extLst>
              <a:ext uri="{FF2B5EF4-FFF2-40B4-BE49-F238E27FC236}">
                <a16:creationId xmlns:a16="http://schemas.microsoft.com/office/drawing/2014/main" id="{9A105F12-9F33-488D-96E4-836E0B90C1A7}"/>
              </a:ext>
            </a:extLst>
          </p:cNvPr>
          <p:cNvGraphicFramePr>
            <a:graphicFrameLocks noGrp="1"/>
          </p:cNvGraphicFramePr>
          <p:nvPr>
            <p:extLst>
              <p:ext uri="{D42A27DB-BD31-4B8C-83A1-F6EECF244321}">
                <p14:modId xmlns:p14="http://schemas.microsoft.com/office/powerpoint/2010/main" val="2924090658"/>
              </p:ext>
            </p:extLst>
          </p:nvPr>
        </p:nvGraphicFramePr>
        <p:xfrm>
          <a:off x="479376" y="1566280"/>
          <a:ext cx="11233248" cy="2929573"/>
        </p:xfrm>
        <a:graphic>
          <a:graphicData uri="http://schemas.openxmlformats.org/drawingml/2006/table">
            <a:tbl>
              <a:tblPr/>
              <a:tblGrid>
                <a:gridCol w="689761">
                  <a:extLst>
                    <a:ext uri="{9D8B030D-6E8A-4147-A177-3AD203B41FA5}">
                      <a16:colId xmlns:a16="http://schemas.microsoft.com/office/drawing/2014/main" val="20000"/>
                    </a:ext>
                  </a:extLst>
                </a:gridCol>
                <a:gridCol w="9609671">
                  <a:extLst>
                    <a:ext uri="{9D8B030D-6E8A-4147-A177-3AD203B41FA5}">
                      <a16:colId xmlns:a16="http://schemas.microsoft.com/office/drawing/2014/main" val="20001"/>
                    </a:ext>
                  </a:extLst>
                </a:gridCol>
                <a:gridCol w="933816">
                  <a:extLst>
                    <a:ext uri="{9D8B030D-6E8A-4147-A177-3AD203B41FA5}">
                      <a16:colId xmlns:a16="http://schemas.microsoft.com/office/drawing/2014/main" val="20002"/>
                    </a:ext>
                  </a:extLst>
                </a:gridCol>
              </a:tblGrid>
              <a:tr h="29552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1200"/>
                        </a:spcAft>
                      </a:pPr>
                      <a:r>
                        <a:rPr lang="en-GB" sz="1200" b="1" kern="600">
                          <a:solidFill>
                            <a:schemeClr val="bg1"/>
                          </a:solidFill>
                          <a:latin typeface="+mn-lt"/>
                          <a:ea typeface="Times New Roman"/>
                          <a:cs typeface="Times New Roman"/>
                        </a:rPr>
                        <a:t>#</a:t>
                      </a:r>
                      <a:endParaRPr lang="en-GB" sz="1200" kern="600">
                        <a:solidFill>
                          <a:schemeClr val="bg1"/>
                        </a:solidFill>
                        <a:latin typeface="+mn-lt"/>
                        <a:ea typeface="Times New Roman"/>
                        <a:cs typeface="Times New Roman"/>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1200"/>
                        </a:spcAft>
                      </a:pPr>
                      <a:r>
                        <a:rPr lang="en-GB" sz="1200" b="1" kern="600">
                          <a:solidFill>
                            <a:schemeClr val="bg1"/>
                          </a:solidFill>
                          <a:latin typeface="+mn-lt"/>
                          <a:ea typeface="Times New Roman"/>
                          <a:cs typeface="Times New Roman"/>
                        </a:rPr>
                        <a:t>Section</a:t>
                      </a:r>
                      <a:endParaRPr lang="en-GB" sz="1200" kern="600">
                        <a:solidFill>
                          <a:schemeClr val="bg1"/>
                        </a:solidFill>
                        <a:latin typeface="+mn-lt"/>
                        <a:ea typeface="Times New Roman"/>
                        <a:cs typeface="Times New Roman"/>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1200"/>
                        </a:spcAft>
                      </a:pPr>
                      <a:r>
                        <a:rPr lang="en-GB" sz="1200" b="1" kern="600">
                          <a:solidFill>
                            <a:schemeClr val="bg1"/>
                          </a:solidFill>
                          <a:latin typeface="+mn-lt"/>
                          <a:ea typeface="Times New Roman"/>
                          <a:cs typeface="Times New Roman"/>
                        </a:rPr>
                        <a:t>Page</a:t>
                      </a:r>
                      <a:endParaRPr lang="en-GB" sz="1200" kern="600">
                        <a:solidFill>
                          <a:schemeClr val="bg1"/>
                        </a:solidFill>
                        <a:latin typeface="+mn-lt"/>
                        <a:ea typeface="Times New Roman"/>
                        <a:cs typeface="Times New Roman"/>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52681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1200"/>
                        </a:spcAft>
                      </a:pPr>
                      <a:r>
                        <a:rPr lang="en-GB" sz="1200" kern="600">
                          <a:latin typeface="+mn-lt"/>
                          <a:ea typeface="Times New Roman"/>
                          <a:cs typeface="Times New Roman"/>
                        </a:rPr>
                        <a:t>1</a:t>
                      </a: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a:r>
                        <a:rPr lang="en-GB" sz="1200">
                          <a:latin typeface="+mn-lt"/>
                        </a:rPr>
                        <a:t>Structure of the report</a:t>
                      </a: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1200"/>
                        </a:spcAft>
                      </a:pPr>
                      <a:r>
                        <a:rPr lang="en-GB" sz="1200" kern="600">
                          <a:latin typeface="+mn-lt"/>
                          <a:ea typeface="Times New Roman"/>
                          <a:cs typeface="Times New Roman"/>
                        </a:rPr>
                        <a:t>5</a:t>
                      </a: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2681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1200"/>
                        </a:spcAft>
                      </a:pPr>
                      <a:r>
                        <a:rPr lang="en-GB" sz="1200" kern="600">
                          <a:latin typeface="+mn-lt"/>
                          <a:ea typeface="Times New Roman"/>
                          <a:cs typeface="Times New Roman"/>
                        </a:rPr>
                        <a:t>2</a:t>
                      </a: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spcAft>
                          <a:spcPts val="1200"/>
                        </a:spcAft>
                      </a:pPr>
                      <a:r>
                        <a:rPr lang="en-JM" sz="1200" kern="600">
                          <a:latin typeface="+mn-lt"/>
                          <a:ea typeface="Times New Roman"/>
                          <a:cs typeface="Times New Roman"/>
                        </a:rPr>
                        <a:t>Executive summary</a:t>
                      </a:r>
                      <a:endParaRPr lang="en-GB" sz="1200" kern="600">
                        <a:latin typeface="+mn-lt"/>
                        <a:ea typeface="Times New Roman"/>
                        <a:cs typeface="Times New Roman"/>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1200"/>
                        </a:spcAft>
                      </a:pPr>
                      <a:r>
                        <a:rPr lang="en-GB" sz="1200" kern="600">
                          <a:latin typeface="+mn-lt"/>
                          <a:ea typeface="Times New Roman"/>
                          <a:cs typeface="Times New Roman"/>
                        </a:rPr>
                        <a:t>7</a:t>
                      </a: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2681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1200"/>
                        </a:spcAft>
                      </a:pPr>
                      <a:r>
                        <a:rPr lang="en-GB" sz="1200" kern="600">
                          <a:latin typeface="+mn-lt"/>
                          <a:ea typeface="Times New Roman"/>
                          <a:cs typeface="Times New Roman"/>
                        </a:rPr>
                        <a:t>3</a:t>
                      </a: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spcAft>
                          <a:spcPts val="1200"/>
                        </a:spcAft>
                      </a:pPr>
                      <a:r>
                        <a:rPr lang="en-GB" sz="1200" baseline="0">
                          <a:latin typeface="+mn-lt"/>
                        </a:rPr>
                        <a:t>Findings</a:t>
                      </a:r>
                      <a:endParaRPr lang="en-GB" sz="1200" kern="600">
                        <a:latin typeface="+mn-lt"/>
                        <a:ea typeface="Times New Roman"/>
                        <a:cs typeface="Times New Roman"/>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1200"/>
                        </a:spcAft>
                      </a:pPr>
                      <a:r>
                        <a:rPr lang="en-GB" sz="1200" kern="600">
                          <a:latin typeface="+mn-lt"/>
                          <a:ea typeface="Times New Roman"/>
                          <a:cs typeface="Times New Roman"/>
                        </a:rPr>
                        <a:t>10</a:t>
                      </a: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2681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1200"/>
                        </a:spcAft>
                      </a:pPr>
                      <a:r>
                        <a:rPr lang="en-GB" sz="1200" kern="600">
                          <a:latin typeface="+mn-lt"/>
                          <a:ea typeface="Times New Roman"/>
                          <a:cs typeface="Times New Roman"/>
                        </a:rPr>
                        <a:t>4</a:t>
                      </a: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spcAft>
                          <a:spcPts val="1200"/>
                        </a:spcAft>
                      </a:pPr>
                      <a:r>
                        <a:rPr lang="en-GB" sz="1200" kern="600">
                          <a:latin typeface="+mn-lt"/>
                          <a:ea typeface="Times New Roman"/>
                          <a:cs typeface="Times New Roman"/>
                        </a:rPr>
                        <a:t>Appendix</a:t>
                      </a: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1200"/>
                        </a:spcAft>
                      </a:pPr>
                      <a:r>
                        <a:rPr lang="en-GB" sz="1200" kern="600">
                          <a:latin typeface="+mn-lt"/>
                          <a:ea typeface="Times New Roman"/>
                          <a:cs typeface="Times New Roman"/>
                        </a:rPr>
                        <a:t>12</a:t>
                      </a: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26810">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a:spcAft>
                          <a:spcPts val="1200"/>
                        </a:spcAft>
                      </a:pPr>
                      <a:endParaRPr lang="en-GB" sz="1200" i="1" kern="600">
                        <a:latin typeface="+mn-lt"/>
                        <a:ea typeface="Times New Roman"/>
                        <a:cs typeface="Times New Roman"/>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pPr>
                        <a:spcAft>
                          <a:spcPts val="1200"/>
                        </a:spcAft>
                      </a:pPr>
                      <a:endParaRPr lang="en-GB" sz="1100" kern="600">
                        <a:latin typeface="+mj-lt"/>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1200"/>
                        </a:spcAft>
                      </a:pPr>
                      <a:endParaRPr lang="en-GB" sz="1200" kern="600">
                        <a:latin typeface="+mn-lt"/>
                        <a:ea typeface="Times New Roman"/>
                        <a:cs typeface="Times New Roman"/>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2161762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a:solidFill>
                  <a:srgbClr val="792989"/>
                </a:solidFill>
              </a:rPr>
              <a:t>Structure of the report</a:t>
            </a:r>
          </a:p>
        </p:txBody>
      </p:sp>
    </p:spTree>
    <p:extLst>
      <p:ext uri="{BB962C8B-B14F-4D97-AF65-F5344CB8AC3E}">
        <p14:creationId xmlns:p14="http://schemas.microsoft.com/office/powerpoint/2010/main" val="622569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525605" y="611818"/>
            <a:ext cx="9865096" cy="769441"/>
          </a:xfrm>
          <a:prstGeom prst="rect">
            <a:avLst/>
          </a:prstGeom>
          <a:noFill/>
        </p:spPr>
        <p:txBody>
          <a:bodyPr wrap="square" rtlCol="0">
            <a:spAutoFit/>
          </a:bodyPr>
          <a:lstStyle/>
          <a:p>
            <a:r>
              <a:rPr lang="en-US" sz="4400">
                <a:solidFill>
                  <a:srgbClr val="7E38AB"/>
                </a:solidFill>
                <a:latin typeface="+mj-lt"/>
              </a:rPr>
              <a:t>Structure of the report</a:t>
            </a:r>
            <a:endParaRPr lang="en-JP" sz="4400">
              <a:solidFill>
                <a:srgbClr val="7E38AB"/>
              </a:solidFill>
              <a:latin typeface="+mj-lt"/>
            </a:endParaRPr>
          </a:p>
        </p:txBody>
      </p:sp>
      <p:sp>
        <p:nvSpPr>
          <p:cNvPr id="5" name="TextBox 4">
            <a:extLst>
              <a:ext uri="{FF2B5EF4-FFF2-40B4-BE49-F238E27FC236}">
                <a16:creationId xmlns:a16="http://schemas.microsoft.com/office/drawing/2014/main" id="{53DDC16A-644C-4D23-A4D2-3A0D238855F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7" name="Footer Placeholder 2">
            <a:extLst>
              <a:ext uri="{FF2B5EF4-FFF2-40B4-BE49-F238E27FC236}">
                <a16:creationId xmlns:a16="http://schemas.microsoft.com/office/drawing/2014/main" id="{FA8317CD-4C70-410E-AAF9-EC142B51230C}"/>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a:latin typeface="Arial"/>
                <a:cs typeface="Arial"/>
              </a:rPr>
              <a:t> [Program Name] Version:  Created By: </a:t>
            </a:r>
            <a:endParaRPr lang="en-US">
              <a:latin typeface="Arial" panose="020B0604020202020204" pitchFamily="34" charset="0"/>
              <a:cs typeface="Arial" panose="020B0604020202020204" pitchFamily="34" charset="0"/>
            </a:endParaRPr>
          </a:p>
        </p:txBody>
      </p:sp>
      <p:sp>
        <p:nvSpPr>
          <p:cNvPr id="6" name="Content Placeholder 61">
            <a:extLst>
              <a:ext uri="{FF2B5EF4-FFF2-40B4-BE49-F238E27FC236}">
                <a16:creationId xmlns:a16="http://schemas.microsoft.com/office/drawing/2014/main" id="{95393525-CFF0-4CFB-ACD8-C121E20D1108}"/>
              </a:ext>
            </a:extLst>
          </p:cNvPr>
          <p:cNvSpPr txBox="1">
            <a:spLocks/>
          </p:cNvSpPr>
          <p:nvPr/>
        </p:nvSpPr>
        <p:spPr bwMode="auto">
          <a:xfrm>
            <a:off x="652607" y="1440231"/>
            <a:ext cx="10870528" cy="4248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defTabSz="911225" rtl="0" eaLnBrk="0" fontAlgn="base" hangingPunct="0">
              <a:spcBef>
                <a:spcPts val="600"/>
              </a:spcBef>
              <a:spcAft>
                <a:spcPct val="0"/>
              </a:spcAft>
              <a:defRPr sz="900" kern="1200">
                <a:solidFill>
                  <a:schemeClr val="tx1"/>
                </a:solidFill>
                <a:latin typeface="+mn-lt"/>
                <a:ea typeface="+mn-ea"/>
                <a:cs typeface="+mn-cs"/>
              </a:defRPr>
            </a:lvl1pPr>
            <a:lvl2pPr marL="742950" indent="-285750" algn="l" defTabSz="911225" rtl="0" eaLnBrk="0" fontAlgn="base" hangingPunct="0">
              <a:spcBef>
                <a:spcPts val="600"/>
              </a:spcBef>
              <a:spcAft>
                <a:spcPct val="0"/>
              </a:spcAft>
              <a:defRPr sz="900" b="1" kern="1200">
                <a:solidFill>
                  <a:schemeClr val="tx2"/>
                </a:solidFill>
                <a:latin typeface="+mn-lt"/>
                <a:ea typeface="+mn-ea"/>
                <a:cs typeface="+mn-cs"/>
              </a:defRPr>
            </a:lvl2pPr>
            <a:lvl3pPr marL="354013" indent="-354013" algn="l" defTabSz="911225" rtl="0" eaLnBrk="0" fontAlgn="base" hangingPunct="0">
              <a:spcBef>
                <a:spcPts val="600"/>
              </a:spcBef>
              <a:spcAft>
                <a:spcPct val="0"/>
              </a:spcAft>
              <a:buClr>
                <a:schemeClr val="accent2"/>
              </a:buClr>
              <a:buSzPct val="70000"/>
              <a:buFont typeface="Arial" panose="020B0604020202020204" pitchFamily="34" charset="0"/>
              <a:buChar char="►"/>
              <a:defRPr sz="900" kern="1200">
                <a:solidFill>
                  <a:schemeClr val="tx1"/>
                </a:solidFill>
                <a:latin typeface="+mn-lt"/>
                <a:ea typeface="+mn-ea"/>
                <a:cs typeface="+mn-cs"/>
              </a:defRPr>
            </a:lvl3pPr>
            <a:lvl4pPr marL="690563" indent="-328613" algn="l" defTabSz="911225" rtl="0" eaLnBrk="0" fontAlgn="base" hangingPunct="0">
              <a:spcBef>
                <a:spcPts val="600"/>
              </a:spcBef>
              <a:spcAft>
                <a:spcPct val="0"/>
              </a:spcAft>
              <a:buClr>
                <a:schemeClr val="accent2"/>
              </a:buClr>
              <a:buSzPct val="70000"/>
              <a:buFont typeface="Arial" panose="020B0604020202020204" pitchFamily="34" charset="0"/>
              <a:buChar char="►"/>
              <a:defRPr sz="900" kern="1200">
                <a:solidFill>
                  <a:schemeClr val="tx1"/>
                </a:solidFill>
                <a:latin typeface="+mn-lt"/>
                <a:ea typeface="+mn-ea"/>
                <a:cs typeface="+mn-cs"/>
              </a:defRPr>
            </a:lvl4pPr>
            <a:lvl5pPr marL="1031875" indent="-315913" algn="l" defTabSz="911225" rtl="0" eaLnBrk="0" fontAlgn="base" hangingPunct="0">
              <a:spcBef>
                <a:spcPts val="600"/>
              </a:spcBef>
              <a:spcAft>
                <a:spcPct val="0"/>
              </a:spcAft>
              <a:buClr>
                <a:schemeClr val="accent2"/>
              </a:buClr>
              <a:buSzPct val="70000"/>
              <a:buFont typeface="Arial" panose="020B0604020202020204" pitchFamily="34" charset="0"/>
              <a:buChar char="►"/>
              <a:defRPr sz="900" kern="1200">
                <a:solidFill>
                  <a:schemeClr val="tx1"/>
                </a:solidFill>
                <a:latin typeface="+mn-lt"/>
                <a:ea typeface="+mn-ea"/>
                <a:cs typeface="+mn-cs"/>
              </a:defRPr>
            </a:lvl5pPr>
            <a:lvl6pPr marL="2508838" indent="-228076" algn="l" defTabSz="91230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4990" indent="-228076" algn="l" defTabSz="91230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1144" indent="-228076" algn="l" defTabSz="91230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7296" indent="-228076" algn="l" defTabSz="91230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2" indent="0" algn="just" defTabSz="914400" rtl="0" eaLnBrk="0" fontAlgn="base" latinLnBrk="0" hangingPunct="0">
              <a:spcBef>
                <a:spcPts val="0"/>
              </a:spcBef>
              <a:spcAft>
                <a:spcPts val="600"/>
              </a:spcAft>
              <a:buClr>
                <a:srgbClr val="FFD200"/>
              </a:buClr>
              <a:buSzPct val="70000"/>
              <a:buFont typeface="Arial" panose="020B0604020202020204" pitchFamily="34" charset="0"/>
              <a:buNone/>
              <a:tabLst/>
              <a:defRPr/>
            </a:pPr>
            <a:r>
              <a:rPr kumimoji="0" lang="en-GB" sz="1400" b="0" i="0" u="none" strike="noStrike" kern="1200" cap="none" spc="0" normalizeH="0" baseline="0" noProof="0">
                <a:ln>
                  <a:noFill/>
                </a:ln>
                <a:effectLst/>
                <a:uLnTx/>
                <a:uFillTx/>
                <a:cs typeface="Calibri" panose="020F0502020204030204" pitchFamily="34" charset="0"/>
              </a:rPr>
              <a:t>This </a:t>
            </a:r>
            <a:r>
              <a:rPr lang="en-GB" sz="1400">
                <a:cs typeface="Calibri" panose="020F0502020204030204" pitchFamily="34" charset="0"/>
              </a:rPr>
              <a:t>t</a:t>
            </a:r>
            <a:r>
              <a:rPr kumimoji="0" lang="en-GB" sz="1400" b="0" i="0" u="none" strike="noStrike" kern="1200" cap="none" spc="0" normalizeH="0" baseline="0" noProof="0">
                <a:ln>
                  <a:noFill/>
                </a:ln>
                <a:effectLst/>
                <a:uLnTx/>
                <a:uFillTx/>
                <a:cs typeface="Calibri" panose="020F0502020204030204" pitchFamily="34" charset="0"/>
              </a:rPr>
              <a:t>ool highlights the impact of change on the organisation by contrasting employees’ ‘current’ and ‘to-be’ states in relation to behaviour, job process and role, job location and technology use. </a:t>
            </a:r>
          </a:p>
          <a:p>
            <a:pPr marL="0" marR="0" lvl="2" indent="0" algn="just" defTabSz="914400" rtl="0" eaLnBrk="0" fontAlgn="base" latinLnBrk="0" hangingPunct="0">
              <a:spcBef>
                <a:spcPts val="0"/>
              </a:spcBef>
              <a:spcAft>
                <a:spcPts val="600"/>
              </a:spcAft>
              <a:buClr>
                <a:srgbClr val="FFD200"/>
              </a:buClr>
              <a:buSzPct val="70000"/>
              <a:buFont typeface="Arial" panose="020B0604020202020204" pitchFamily="34" charset="0"/>
              <a:buNone/>
              <a:tabLst/>
              <a:defRPr/>
            </a:pPr>
            <a:r>
              <a:rPr kumimoji="0" lang="en-GB" sz="1400" b="0" i="0" u="none" strike="noStrike" kern="1200" cap="none" spc="0" normalizeH="0" baseline="0" noProof="0">
                <a:ln>
                  <a:noFill/>
                </a:ln>
                <a:effectLst/>
                <a:uLnTx/>
                <a:uFillTx/>
                <a:cs typeface="Calibri" panose="020F0502020204030204" pitchFamily="34" charset="0"/>
              </a:rPr>
              <a:t>Once you have conducted the change impact assessment, you need to take the insight you have learnt and turn them in to tangible actions that will enable you to reduce the expected change impact of a role or function. It is important to write a report with your key findings against the assessed impact areas and an action plan of the activities you will conduct to minimise the change </a:t>
            </a:r>
            <a:r>
              <a:rPr lang="en-GB" sz="1400">
                <a:cs typeface="Calibri" panose="020F0502020204030204" pitchFamily="34" charset="0"/>
              </a:rPr>
              <a:t>i</a:t>
            </a:r>
            <a:r>
              <a:rPr kumimoji="0" lang="en-GB" sz="1400" b="0" i="0" u="none" strike="noStrike" kern="1200" cap="none" spc="0" normalizeH="0" baseline="0" noProof="0">
                <a:ln>
                  <a:noFill/>
                </a:ln>
                <a:effectLst/>
                <a:uLnTx/>
                <a:uFillTx/>
                <a:cs typeface="Calibri" panose="020F0502020204030204" pitchFamily="34" charset="0"/>
              </a:rPr>
              <a:t>mpact. </a:t>
            </a:r>
          </a:p>
          <a:p>
            <a:pPr marL="0" marR="0" lvl="2" indent="0" algn="l" defTabSz="914400" rtl="0" eaLnBrk="0" fontAlgn="base" latinLnBrk="0" hangingPunct="0">
              <a:spcBef>
                <a:spcPts val="0"/>
              </a:spcBef>
              <a:spcAft>
                <a:spcPts val="600"/>
              </a:spcAft>
              <a:buClr>
                <a:srgbClr val="FFD200"/>
              </a:buClr>
              <a:buSzPct val="70000"/>
              <a:buFont typeface="Arial" panose="020B0604020202020204" pitchFamily="34" charset="0"/>
              <a:buNone/>
              <a:tabLst/>
              <a:defRPr/>
            </a:pPr>
            <a:endParaRPr kumimoji="0" lang="en-GB" sz="1400" b="0" i="0" u="none" strike="noStrike" kern="1200" cap="none" spc="0" normalizeH="0" baseline="0" noProof="0">
              <a:ln>
                <a:noFill/>
              </a:ln>
              <a:effectLst/>
              <a:uLnTx/>
              <a:uFillTx/>
              <a:cs typeface="Calibri" panose="020F0502020204030204" pitchFamily="34" charset="0"/>
            </a:endParaRPr>
          </a:p>
          <a:p>
            <a:pPr marL="0" marR="0" lvl="2" indent="0" algn="l" defTabSz="914400" rtl="0" eaLnBrk="0" fontAlgn="base" latinLnBrk="0" hangingPunct="0">
              <a:spcBef>
                <a:spcPts val="0"/>
              </a:spcBef>
              <a:spcAft>
                <a:spcPts val="600"/>
              </a:spcAft>
              <a:buClr>
                <a:srgbClr val="FFD200"/>
              </a:buClr>
              <a:buSzPct val="70000"/>
              <a:buFont typeface="Arial" panose="020B0604020202020204" pitchFamily="34" charset="0"/>
              <a:buNone/>
              <a:tabLst/>
              <a:defRPr/>
            </a:pPr>
            <a:r>
              <a:rPr kumimoji="0" lang="en-GB" sz="1400" b="1" i="0" u="none" strike="noStrike" kern="1200" cap="none" spc="0" normalizeH="0" baseline="0" noProof="0">
                <a:ln>
                  <a:noFill/>
                </a:ln>
                <a:effectLst/>
                <a:uLnTx/>
                <a:uFillTx/>
                <a:cs typeface="Calibri" panose="020F0502020204030204" pitchFamily="34" charset="0"/>
              </a:rPr>
              <a:t>Structure of the change impacts analysis </a:t>
            </a:r>
            <a:r>
              <a:rPr lang="en-GB" sz="1400" b="1">
                <a:cs typeface="Calibri" panose="020F0502020204030204" pitchFamily="34" charset="0"/>
              </a:rPr>
              <a:t>r</a:t>
            </a:r>
            <a:r>
              <a:rPr kumimoji="0" lang="en-GB" sz="1400" b="1" i="0" u="none" strike="noStrike" kern="1200" cap="none" spc="0" normalizeH="0" baseline="0" noProof="0">
                <a:ln>
                  <a:noFill/>
                </a:ln>
                <a:effectLst/>
                <a:uLnTx/>
                <a:uFillTx/>
                <a:cs typeface="Calibri" panose="020F0502020204030204" pitchFamily="34" charset="0"/>
              </a:rPr>
              <a:t>eport and action </a:t>
            </a:r>
            <a:r>
              <a:rPr lang="en-GB" sz="1400" b="1">
                <a:cs typeface="Calibri" panose="020F0502020204030204" pitchFamily="34" charset="0"/>
              </a:rPr>
              <a:t>p</a:t>
            </a:r>
            <a:r>
              <a:rPr kumimoji="0" lang="en-GB" sz="1400" b="1" i="0" u="none" strike="noStrike" kern="1200" cap="none" spc="0" normalizeH="0" baseline="0" noProof="0">
                <a:ln>
                  <a:noFill/>
                </a:ln>
                <a:effectLst/>
                <a:uLnTx/>
                <a:uFillTx/>
                <a:cs typeface="Calibri" panose="020F0502020204030204" pitchFamily="34" charset="0"/>
              </a:rPr>
              <a:t>lan:</a:t>
            </a:r>
            <a:endParaRPr kumimoji="0" lang="en-GB" sz="1400" b="0" i="0" u="none" strike="noStrike" kern="1200" cap="none" spc="0" normalizeH="0" baseline="0" noProof="0">
              <a:ln>
                <a:noFill/>
              </a:ln>
              <a:effectLst/>
              <a:uLnTx/>
              <a:uFillTx/>
              <a:cs typeface="Calibri" panose="020F0502020204030204" pitchFamily="34" charset="0"/>
            </a:endParaRPr>
          </a:p>
          <a:p>
            <a:pPr marL="171450" indent="-171450" defTabSz="914400" eaLnBrk="1" hangingPunct="1">
              <a:spcBef>
                <a:spcPct val="0"/>
              </a:spcBef>
              <a:buClr>
                <a:schemeClr val="tx1"/>
              </a:buClr>
              <a:buSzPct val="100000"/>
              <a:buFont typeface="Wingdings" panose="05000000000000000000" pitchFamily="2" charset="2"/>
              <a:buChar char="§"/>
              <a:defRPr/>
            </a:pPr>
            <a:r>
              <a:rPr lang="en-GB" sz="1400">
                <a:latin typeface="Calibri" panose="020F0502020204030204" pitchFamily="34" charset="0"/>
                <a:cs typeface="Calibri" panose="020F0502020204030204" pitchFamily="34" charset="0"/>
              </a:rPr>
              <a:t>Executive summary</a:t>
            </a:r>
          </a:p>
          <a:p>
            <a:pPr marL="171450" indent="-171450" defTabSz="914400" eaLnBrk="1" hangingPunct="1">
              <a:spcBef>
                <a:spcPct val="0"/>
              </a:spcBef>
              <a:buClr>
                <a:schemeClr val="tx1"/>
              </a:buClr>
              <a:buSzPct val="100000"/>
              <a:buFont typeface="Wingdings" panose="05000000000000000000" pitchFamily="2" charset="2"/>
              <a:buChar char="§"/>
              <a:defRPr/>
            </a:pPr>
            <a:r>
              <a:rPr lang="en-GB" sz="1400">
                <a:latin typeface="Calibri" panose="020F0502020204030204" pitchFamily="34" charset="0"/>
                <a:cs typeface="Calibri" panose="020F0502020204030204" pitchFamily="34" charset="0"/>
              </a:rPr>
              <a:t>Summary heat map findings</a:t>
            </a:r>
          </a:p>
          <a:p>
            <a:pPr marL="171450" indent="-171450" defTabSz="914400" eaLnBrk="1" hangingPunct="1">
              <a:spcBef>
                <a:spcPct val="0"/>
              </a:spcBef>
              <a:buClr>
                <a:schemeClr val="tx1"/>
              </a:buClr>
              <a:buSzPct val="100000"/>
              <a:buFont typeface="Wingdings" panose="05000000000000000000" pitchFamily="2" charset="2"/>
              <a:buChar char="§"/>
              <a:defRPr/>
            </a:pPr>
            <a:r>
              <a:rPr lang="en-GB" sz="1400">
                <a:latin typeface="Calibri" panose="020F0502020204030204" pitchFamily="34" charset="0"/>
                <a:cs typeface="Calibri" panose="020F0502020204030204" pitchFamily="34" charset="0"/>
              </a:rPr>
              <a:t>Findings:</a:t>
            </a:r>
          </a:p>
          <a:p>
            <a:pPr marL="571500" lvl="1" indent="-171450" defTabSz="914400" eaLnBrk="1" hangingPunct="1">
              <a:spcBef>
                <a:spcPct val="0"/>
              </a:spcBef>
              <a:buClr>
                <a:schemeClr val="tx1"/>
              </a:buClr>
              <a:buSzPct val="100000"/>
              <a:buFont typeface="Wingdings" panose="05000000000000000000" pitchFamily="2" charset="2"/>
              <a:buChar char="§"/>
              <a:defRPr/>
            </a:pPr>
            <a:r>
              <a:rPr lang="en-GB" sz="1400" b="0">
                <a:solidFill>
                  <a:schemeClr val="tx1"/>
                </a:solidFill>
                <a:latin typeface="Calibri" panose="020F0502020204030204" pitchFamily="34" charset="0"/>
                <a:cs typeface="Calibri" panose="020F0502020204030204" pitchFamily="34" charset="0"/>
              </a:rPr>
              <a:t>Heat map</a:t>
            </a:r>
          </a:p>
          <a:p>
            <a:pPr marL="571500" lvl="1" indent="-171450" defTabSz="914400" eaLnBrk="1" hangingPunct="1">
              <a:spcBef>
                <a:spcPct val="0"/>
              </a:spcBef>
              <a:buClr>
                <a:schemeClr val="tx1"/>
              </a:buClr>
              <a:buSzPct val="100000"/>
              <a:buFont typeface="Wingdings" panose="05000000000000000000" pitchFamily="2" charset="2"/>
              <a:buChar char="§"/>
              <a:defRPr/>
            </a:pPr>
            <a:r>
              <a:rPr lang="en-GB" sz="1400" b="0">
                <a:solidFill>
                  <a:schemeClr val="tx1"/>
                </a:solidFill>
                <a:latin typeface="Calibri" panose="020F0502020204030204" pitchFamily="34" charset="0"/>
                <a:cs typeface="Calibri" panose="020F0502020204030204" pitchFamily="34" charset="0"/>
              </a:rPr>
              <a:t>Change Impacts by business units/department</a:t>
            </a:r>
          </a:p>
          <a:p>
            <a:pPr marL="171450" indent="-171450" defTabSz="914400" eaLnBrk="1" hangingPunct="1">
              <a:spcBef>
                <a:spcPct val="0"/>
              </a:spcBef>
              <a:buClr>
                <a:schemeClr val="tx1"/>
              </a:buClr>
              <a:buSzPct val="100000"/>
              <a:buFont typeface="Wingdings" panose="05000000000000000000" pitchFamily="2" charset="2"/>
              <a:buChar char="§"/>
              <a:defRPr/>
            </a:pPr>
            <a:r>
              <a:rPr lang="en-GB" sz="1400">
                <a:latin typeface="Calibri" panose="020F0502020204030204" pitchFamily="34" charset="0"/>
                <a:cs typeface="Calibri" panose="020F0502020204030204" pitchFamily="34" charset="0"/>
              </a:rPr>
              <a:t>Appendix</a:t>
            </a:r>
          </a:p>
        </p:txBody>
      </p:sp>
    </p:spTree>
    <p:extLst>
      <p:ext uri="{BB962C8B-B14F-4D97-AF65-F5344CB8AC3E}">
        <p14:creationId xmlns:p14="http://schemas.microsoft.com/office/powerpoint/2010/main" val="4192529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a:solidFill>
                  <a:srgbClr val="792989"/>
                </a:solidFill>
              </a:rPr>
              <a:t>Executive summary</a:t>
            </a:r>
          </a:p>
        </p:txBody>
      </p:sp>
    </p:spTree>
    <p:extLst>
      <p:ext uri="{BB962C8B-B14F-4D97-AF65-F5344CB8AC3E}">
        <p14:creationId xmlns:p14="http://schemas.microsoft.com/office/powerpoint/2010/main" val="2744549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568609" y="650283"/>
            <a:ext cx="9865096" cy="769441"/>
          </a:xfrm>
          <a:prstGeom prst="rect">
            <a:avLst/>
          </a:prstGeom>
          <a:noFill/>
        </p:spPr>
        <p:txBody>
          <a:bodyPr wrap="square" rtlCol="0">
            <a:spAutoFit/>
          </a:bodyPr>
          <a:lstStyle/>
          <a:p>
            <a:r>
              <a:rPr lang="en-US" sz="4400">
                <a:solidFill>
                  <a:srgbClr val="7E38AB"/>
                </a:solidFill>
                <a:latin typeface="+mj-lt"/>
              </a:rPr>
              <a:t>Executive summary </a:t>
            </a:r>
            <a:endParaRPr lang="en-JP" sz="4400">
              <a:solidFill>
                <a:srgbClr val="7E38AB"/>
              </a:solidFill>
              <a:latin typeface="+mj-lt"/>
            </a:endParaRPr>
          </a:p>
        </p:txBody>
      </p:sp>
      <p:sp>
        <p:nvSpPr>
          <p:cNvPr id="5" name="TextBox 4">
            <a:extLst>
              <a:ext uri="{FF2B5EF4-FFF2-40B4-BE49-F238E27FC236}">
                <a16:creationId xmlns:a16="http://schemas.microsoft.com/office/drawing/2014/main" id="{53DDC16A-644C-4D23-A4D2-3A0D238855F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a:ln>
                  <a:noFill/>
                </a:ln>
                <a:solidFill>
                  <a:srgbClr val="FF0000"/>
                </a:solidFill>
                <a:effectLst/>
                <a:uLnTx/>
                <a:uFillTx/>
              </a:rPr>
              <a:t>CONFIDENTIAL</a:t>
            </a:r>
            <a:endParaRPr kumimoji="0" lang="en-GB" sz="1600" b="1" i="0" u="none" strike="noStrike" kern="0" cap="none" spc="0" normalizeH="0" baseline="0" noProof="0">
              <a:ln>
                <a:noFill/>
              </a:ln>
              <a:solidFill>
                <a:srgbClr val="FF0000"/>
              </a:solidFill>
              <a:effectLst/>
              <a:uLnTx/>
              <a:uFillTx/>
            </a:endParaRPr>
          </a:p>
        </p:txBody>
      </p:sp>
      <p:sp>
        <p:nvSpPr>
          <p:cNvPr id="7" name="Footer Placeholder 2">
            <a:extLst>
              <a:ext uri="{FF2B5EF4-FFF2-40B4-BE49-F238E27FC236}">
                <a16:creationId xmlns:a16="http://schemas.microsoft.com/office/drawing/2014/main" id="{FA8317CD-4C70-410E-AAF9-EC142B51230C}"/>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a:latin typeface="Arial"/>
                <a:cs typeface="Arial"/>
              </a:rPr>
              <a:t> [Program Name] Version:  Created By: </a:t>
            </a:r>
            <a:endParaRPr lang="en-US">
              <a:latin typeface="Arial" panose="020B0604020202020204" pitchFamily="34" charset="0"/>
              <a:cs typeface="Arial" panose="020B0604020202020204" pitchFamily="34" charset="0"/>
            </a:endParaRPr>
          </a:p>
        </p:txBody>
      </p:sp>
      <p:sp>
        <p:nvSpPr>
          <p:cNvPr id="27" name="Content Placeholder 61">
            <a:extLst>
              <a:ext uri="{FF2B5EF4-FFF2-40B4-BE49-F238E27FC236}">
                <a16:creationId xmlns:a16="http://schemas.microsoft.com/office/drawing/2014/main" id="{1A8F7C32-1B38-4D99-8AA2-B3B4B25002B0}"/>
              </a:ext>
            </a:extLst>
          </p:cNvPr>
          <p:cNvSpPr txBox="1">
            <a:spLocks/>
          </p:cNvSpPr>
          <p:nvPr/>
        </p:nvSpPr>
        <p:spPr bwMode="auto">
          <a:xfrm>
            <a:off x="662494" y="1604364"/>
            <a:ext cx="10748474" cy="3395263"/>
          </a:xfrm>
          <a:prstGeom prst="rect">
            <a:avLst/>
          </a:prstGeom>
          <a:noFill/>
          <a:ln w="9525">
            <a:noFill/>
            <a:miter lim="800000"/>
            <a:headEnd/>
            <a:tailEnd/>
          </a:ln>
        </p:spPr>
        <p:txBody>
          <a:bodyPr lIns="91440" tIns="45720" rIns="91440" bIns="45720" anchor="t"/>
          <a:lstStyle/>
          <a:p>
            <a:pPr marL="0" lvl="2" eaLnBrk="0" hangingPunct="0">
              <a:lnSpc>
                <a:spcPct val="150000"/>
              </a:lnSpc>
              <a:spcBef>
                <a:spcPts val="300"/>
              </a:spcBef>
              <a:spcAft>
                <a:spcPts val="100"/>
              </a:spcAft>
              <a:buClr>
                <a:schemeClr val="accent2"/>
              </a:buClr>
              <a:buSzPct val="70000"/>
              <a:defRPr/>
            </a:pPr>
            <a:r>
              <a:rPr lang="en-GB" sz="1400" b="1">
                <a:ea typeface="ＭＳ Ｐゴシック" pitchFamily="-80" charset="-128"/>
              </a:rPr>
              <a:t>This section of the report should: </a:t>
            </a:r>
          </a:p>
          <a:p>
            <a:pPr marL="171450" lvl="2" indent="-171450" eaLnBrk="0" hangingPunct="0">
              <a:lnSpc>
                <a:spcPct val="150000"/>
              </a:lnSpc>
              <a:spcBef>
                <a:spcPts val="300"/>
              </a:spcBef>
              <a:spcAft>
                <a:spcPts val="100"/>
              </a:spcAft>
              <a:buClr>
                <a:schemeClr val="tx1"/>
              </a:buClr>
              <a:buSzPct val="100000"/>
              <a:buFont typeface="Wingdings" panose="05000000000000000000" pitchFamily="2" charset="2"/>
              <a:buChar char="§"/>
              <a:defRPr/>
            </a:pPr>
            <a:r>
              <a:rPr lang="en-GB" sz="1400">
                <a:ea typeface="ＭＳ Ｐゴシック" pitchFamily="-80" charset="-128"/>
              </a:rPr>
              <a:t>Provide a brief background of the programme, its objectives, timescales and key impacted stakeholders</a:t>
            </a:r>
          </a:p>
          <a:p>
            <a:pPr marL="171450" lvl="2" indent="-171450" eaLnBrk="0" hangingPunct="0">
              <a:lnSpc>
                <a:spcPct val="150000"/>
              </a:lnSpc>
              <a:spcBef>
                <a:spcPts val="300"/>
              </a:spcBef>
              <a:spcAft>
                <a:spcPts val="100"/>
              </a:spcAft>
              <a:buClr>
                <a:schemeClr val="tx1"/>
              </a:buClr>
              <a:buSzPct val="100000"/>
              <a:buFont typeface="Wingdings" panose="05000000000000000000" pitchFamily="2" charset="2"/>
              <a:buChar char="§"/>
              <a:defRPr/>
            </a:pPr>
            <a:r>
              <a:rPr lang="en-GB" sz="1400">
                <a:ea typeface="ＭＳ Ｐゴシック"/>
              </a:rPr>
              <a:t>Give an overview of the approach taken in conducting the change impact analysis </a:t>
            </a:r>
            <a:endParaRPr lang="en-GB" sz="1400">
              <a:ea typeface="ＭＳ Ｐゴシック" pitchFamily="-80" charset="-128"/>
              <a:cs typeface="Calibri"/>
            </a:endParaRPr>
          </a:p>
          <a:p>
            <a:pPr marL="171450" lvl="2" indent="-171450" eaLnBrk="0" hangingPunct="0">
              <a:lnSpc>
                <a:spcPct val="150000"/>
              </a:lnSpc>
              <a:spcBef>
                <a:spcPts val="300"/>
              </a:spcBef>
              <a:spcAft>
                <a:spcPts val="100"/>
              </a:spcAft>
              <a:buClr>
                <a:schemeClr val="tx1"/>
              </a:buClr>
              <a:buSzPct val="100000"/>
              <a:buFont typeface="Wingdings" panose="05000000000000000000" pitchFamily="2" charset="2"/>
              <a:buChar char="§"/>
              <a:defRPr/>
            </a:pPr>
            <a:r>
              <a:rPr lang="en-GB" sz="1400">
                <a:ea typeface="ＭＳ Ｐゴシック" pitchFamily="-80" charset="-128"/>
              </a:rPr>
              <a:t>Summarise the change impacts of the solution/system implementation</a:t>
            </a:r>
          </a:p>
          <a:p>
            <a:pPr marL="171450" lvl="2" indent="-171450" eaLnBrk="0" hangingPunct="0">
              <a:lnSpc>
                <a:spcPct val="150000"/>
              </a:lnSpc>
              <a:spcBef>
                <a:spcPts val="300"/>
              </a:spcBef>
              <a:spcAft>
                <a:spcPts val="100"/>
              </a:spcAft>
              <a:buClr>
                <a:schemeClr val="tx1"/>
              </a:buClr>
              <a:buSzPct val="100000"/>
              <a:buFont typeface="Wingdings" panose="05000000000000000000" pitchFamily="2" charset="2"/>
              <a:buChar char="§"/>
              <a:defRPr/>
            </a:pPr>
            <a:r>
              <a:rPr lang="en-GB" sz="1400">
                <a:ea typeface="ＭＳ Ｐゴシック" pitchFamily="-80" charset="-128"/>
              </a:rPr>
              <a:t>Summarise key change messages that should be described and then interpreted in terms of the impact at a team level </a:t>
            </a:r>
          </a:p>
          <a:p>
            <a:pPr marL="171450" lvl="2" indent="-171450" eaLnBrk="0" hangingPunct="0">
              <a:lnSpc>
                <a:spcPct val="150000"/>
              </a:lnSpc>
              <a:spcBef>
                <a:spcPts val="300"/>
              </a:spcBef>
              <a:spcAft>
                <a:spcPts val="100"/>
              </a:spcAft>
              <a:buClr>
                <a:schemeClr val="tx1"/>
              </a:buClr>
              <a:buSzPct val="100000"/>
              <a:buFont typeface="Wingdings" panose="05000000000000000000" pitchFamily="2" charset="2"/>
              <a:buChar char="§"/>
              <a:defRPr/>
            </a:pPr>
            <a:endParaRPr lang="en-GB" sz="1400">
              <a:ea typeface="ＭＳ Ｐゴシック" pitchFamily="-80" charset="-128"/>
            </a:endParaRPr>
          </a:p>
          <a:p>
            <a:pPr marL="0" lvl="2" eaLnBrk="0" hangingPunct="0">
              <a:lnSpc>
                <a:spcPct val="150000"/>
              </a:lnSpc>
              <a:spcBef>
                <a:spcPts val="300"/>
              </a:spcBef>
              <a:spcAft>
                <a:spcPts val="100"/>
              </a:spcAft>
              <a:buClr>
                <a:schemeClr val="accent2"/>
              </a:buClr>
              <a:buSzPct val="70000"/>
              <a:buFont typeface="Arial" pitchFamily="34" charset="0"/>
              <a:buChar char="►"/>
              <a:defRPr/>
            </a:pPr>
            <a:endParaRPr lang="en-GB" sz="1400">
              <a:ea typeface="ＭＳ Ｐゴシック" pitchFamily="-80" charset="-128"/>
            </a:endParaRPr>
          </a:p>
          <a:p>
            <a:pPr marL="0" lvl="2" eaLnBrk="0" hangingPunct="0">
              <a:lnSpc>
                <a:spcPct val="150000"/>
              </a:lnSpc>
              <a:spcBef>
                <a:spcPts val="300"/>
              </a:spcBef>
              <a:spcAft>
                <a:spcPts val="100"/>
              </a:spcAft>
              <a:buClr>
                <a:schemeClr val="accent2"/>
              </a:buClr>
              <a:buSzPct val="70000"/>
              <a:defRPr/>
            </a:pPr>
            <a:endParaRPr lang="en-GB" sz="1400">
              <a:ea typeface="ＭＳ Ｐゴシック" pitchFamily="-80" charset="-128"/>
            </a:endParaRPr>
          </a:p>
          <a:p>
            <a:pPr marL="0" lvl="2" eaLnBrk="0" hangingPunct="0">
              <a:lnSpc>
                <a:spcPct val="150000"/>
              </a:lnSpc>
              <a:spcBef>
                <a:spcPts val="300"/>
              </a:spcBef>
              <a:spcAft>
                <a:spcPts val="100"/>
              </a:spcAft>
              <a:buClr>
                <a:schemeClr val="accent2"/>
              </a:buClr>
              <a:buSzPct val="70000"/>
              <a:buFont typeface="Arial" pitchFamily="34" charset="0"/>
              <a:buNone/>
              <a:defRPr/>
            </a:pPr>
            <a:endParaRPr lang="en-GB" sz="1400">
              <a:ea typeface="ＭＳ Ｐゴシック" pitchFamily="-80" charset="-128"/>
            </a:endParaRPr>
          </a:p>
          <a:p>
            <a:pPr eaLnBrk="0" hangingPunct="0">
              <a:spcBef>
                <a:spcPts val="600"/>
              </a:spcBef>
              <a:spcAft>
                <a:spcPts val="100"/>
              </a:spcAft>
              <a:defRPr/>
            </a:pPr>
            <a:endParaRPr lang="en-GB" sz="1400">
              <a:ea typeface="ＭＳ Ｐゴシック" pitchFamily="-80" charset="-128"/>
            </a:endParaRPr>
          </a:p>
          <a:p>
            <a:pPr eaLnBrk="0" hangingPunct="0">
              <a:spcBef>
                <a:spcPts val="600"/>
              </a:spcBef>
              <a:spcAft>
                <a:spcPts val="100"/>
              </a:spcAft>
              <a:defRPr/>
            </a:pPr>
            <a:endParaRPr lang="en-GB" sz="1400">
              <a:ea typeface="ＭＳ Ｐゴシック" pitchFamily="-80" charset="-128"/>
            </a:endParaRPr>
          </a:p>
        </p:txBody>
      </p:sp>
    </p:spTree>
    <p:extLst>
      <p:ext uri="{BB962C8B-B14F-4D97-AF65-F5344CB8AC3E}">
        <p14:creationId xmlns:p14="http://schemas.microsoft.com/office/powerpoint/2010/main" val="2512700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603566" y="493602"/>
            <a:ext cx="9865096" cy="769441"/>
          </a:xfrm>
          <a:prstGeom prst="rect">
            <a:avLst/>
          </a:prstGeom>
          <a:noFill/>
        </p:spPr>
        <p:txBody>
          <a:bodyPr wrap="square" rtlCol="0">
            <a:spAutoFit/>
          </a:bodyPr>
          <a:lstStyle/>
          <a:p>
            <a:r>
              <a:rPr lang="en-US" sz="4400">
                <a:solidFill>
                  <a:srgbClr val="7E38AB"/>
                </a:solidFill>
                <a:latin typeface="+mj-lt"/>
              </a:rPr>
              <a:t>Executive summary – key findings</a:t>
            </a:r>
            <a:endParaRPr lang="en-JP" sz="4400">
              <a:solidFill>
                <a:srgbClr val="7E38AB"/>
              </a:solidFill>
              <a:latin typeface="+mj-lt"/>
            </a:endParaRPr>
          </a:p>
        </p:txBody>
      </p:sp>
      <p:sp>
        <p:nvSpPr>
          <p:cNvPr id="7" name="Footer Placeholder 2">
            <a:extLst>
              <a:ext uri="{FF2B5EF4-FFF2-40B4-BE49-F238E27FC236}">
                <a16:creationId xmlns:a16="http://schemas.microsoft.com/office/drawing/2014/main" id="{FA8317CD-4C70-410E-AAF9-EC142B51230C}"/>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a:latin typeface="Arial"/>
                <a:cs typeface="Arial"/>
              </a:rPr>
              <a:t> [Program Name] Version:  Created By: </a:t>
            </a:r>
            <a:endParaRPr lang="en-US">
              <a:latin typeface="Arial" panose="020B0604020202020204" pitchFamily="34" charset="0"/>
              <a:cs typeface="Arial" panose="020B0604020202020204" pitchFamily="34" charset="0"/>
            </a:endParaRPr>
          </a:p>
        </p:txBody>
      </p:sp>
      <p:graphicFrame>
        <p:nvGraphicFramePr>
          <p:cNvPr id="21" name="Group 272">
            <a:extLst>
              <a:ext uri="{FF2B5EF4-FFF2-40B4-BE49-F238E27FC236}">
                <a16:creationId xmlns:a16="http://schemas.microsoft.com/office/drawing/2014/main" id="{BE0AD2CE-AA33-4901-8FCB-41AB49E1A067}"/>
              </a:ext>
            </a:extLst>
          </p:cNvPr>
          <p:cNvGraphicFramePr>
            <a:graphicFrameLocks noGrp="1"/>
          </p:cNvGraphicFramePr>
          <p:nvPr>
            <p:extLst>
              <p:ext uri="{D42A27DB-BD31-4B8C-83A1-F6EECF244321}">
                <p14:modId xmlns:p14="http://schemas.microsoft.com/office/powerpoint/2010/main" val="2834971262"/>
              </p:ext>
            </p:extLst>
          </p:nvPr>
        </p:nvGraphicFramePr>
        <p:xfrm>
          <a:off x="609917" y="2513162"/>
          <a:ext cx="5345410" cy="3726160"/>
        </p:xfrm>
        <a:graphic>
          <a:graphicData uri="http://schemas.openxmlformats.org/drawingml/2006/table">
            <a:tbl>
              <a:tblPr/>
              <a:tblGrid>
                <a:gridCol w="5345410">
                  <a:extLst>
                    <a:ext uri="{9D8B030D-6E8A-4147-A177-3AD203B41FA5}">
                      <a16:colId xmlns:a16="http://schemas.microsoft.com/office/drawing/2014/main" val="20000"/>
                    </a:ext>
                  </a:extLst>
                </a:gridCol>
              </a:tblGrid>
              <a:tr h="178797">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0"/>
                        </a:spcAft>
                        <a:buClrTx/>
                        <a:buSzTx/>
                        <a:buFontTx/>
                        <a:buNone/>
                        <a:tabLst/>
                      </a:pPr>
                      <a:r>
                        <a:rPr kumimoji="0" lang="en-CA" sz="1000" b="1" i="0" u="none" strike="noStrike" cap="none" normalizeH="0" baseline="0">
                          <a:ln>
                            <a:noFill/>
                          </a:ln>
                          <a:solidFill>
                            <a:schemeClr val="bg1"/>
                          </a:solidFill>
                          <a:effectLst/>
                          <a:latin typeface="+mn-lt"/>
                        </a:rPr>
                        <a:t>B. Key process information </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968181">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Tx/>
                        <a:buSzTx/>
                        <a:buFontTx/>
                        <a:buNone/>
                        <a:tabLst/>
                      </a:pPr>
                      <a:endParaRPr kumimoji="0" lang="en-US" sz="1000" b="0" i="0" u="none" strike="noStrike" cap="none" normalizeH="0" baseline="0">
                        <a:ln>
                          <a:noFill/>
                        </a:ln>
                        <a:solidFill>
                          <a:srgbClr val="646464"/>
                        </a:solidFill>
                        <a:effectLst/>
                        <a:latin typeface="+mn-lt"/>
                      </a:endParaRPr>
                    </a:p>
                  </a:txBody>
                  <a:tcPr marL="31577" marR="31577" marT="13683" marB="13683"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78797">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85725" marR="0" lvl="0" indent="-85725" algn="l" rtl="0" eaLnBrk="0" fontAlgn="base" latinLnBrk="0" hangingPunct="0">
                        <a:lnSpc>
                          <a:spcPct val="100000"/>
                        </a:lnSpc>
                        <a:spcBef>
                          <a:spcPct val="0"/>
                        </a:spcBef>
                        <a:spcAft>
                          <a:spcPct val="0"/>
                        </a:spcAft>
                        <a:buClrTx/>
                        <a:buSzTx/>
                        <a:buFontTx/>
                        <a:buNone/>
                      </a:pPr>
                      <a:r>
                        <a:rPr kumimoji="0" lang="en-CA" sz="1000" b="1" i="0" u="none" strike="noStrike" cap="none" normalizeH="0" baseline="0">
                          <a:ln>
                            <a:noFill/>
                          </a:ln>
                          <a:solidFill>
                            <a:schemeClr val="bg1"/>
                          </a:solidFill>
                          <a:effectLst/>
                          <a:latin typeface="+mn-lt"/>
                        </a:rPr>
                        <a:t>C.</a:t>
                      </a:r>
                      <a:r>
                        <a:rPr lang="en-CA" sz="1000" b="1" i="0" u="none" strike="noStrike" cap="none" normalizeH="0" baseline="0">
                          <a:ln>
                            <a:noFill/>
                          </a:ln>
                          <a:solidFill>
                            <a:schemeClr val="bg1"/>
                          </a:solidFill>
                          <a:effectLst/>
                          <a:latin typeface="+mn-lt"/>
                        </a:rPr>
                        <a:t> </a:t>
                      </a:r>
                      <a:r>
                        <a:rPr kumimoji="0" lang="en-CA" sz="1000" b="1" i="0" u="none" strike="noStrike" cap="none" normalizeH="0" baseline="0">
                          <a:ln>
                            <a:noFill/>
                          </a:ln>
                          <a:solidFill>
                            <a:schemeClr val="bg1"/>
                          </a:solidFill>
                          <a:effectLst/>
                          <a:latin typeface="+mn-lt"/>
                        </a:rPr>
                        <a:t> Key </a:t>
                      </a:r>
                      <a:r>
                        <a:rPr lang="en-CA" sz="1000" b="1" i="0" u="none" strike="noStrike" cap="none" normalizeH="0" baseline="0">
                          <a:ln>
                            <a:noFill/>
                          </a:ln>
                          <a:solidFill>
                            <a:schemeClr val="bg1"/>
                          </a:solidFill>
                          <a:effectLst/>
                          <a:latin typeface="+mn-lt"/>
                        </a:rPr>
                        <a:t>process </a:t>
                      </a:r>
                      <a:r>
                        <a:rPr kumimoji="0" lang="en-CA" sz="1000" b="1" i="0" u="none" strike="noStrike" cap="none" normalizeH="0" baseline="0">
                          <a:ln>
                            <a:noFill/>
                          </a:ln>
                          <a:solidFill>
                            <a:schemeClr val="bg1"/>
                          </a:solidFill>
                          <a:effectLst/>
                          <a:latin typeface="+mn-lt"/>
                        </a:rPr>
                        <a:t>roles impacted</a:t>
                      </a:r>
                      <a:r>
                        <a:rPr lang="en-CA" sz="1000" b="1" i="0" u="none" strike="noStrike" cap="none" normalizeH="0" baseline="0">
                          <a:ln>
                            <a:noFill/>
                          </a:ln>
                          <a:solidFill>
                            <a:schemeClr val="bg1"/>
                          </a:solidFill>
                          <a:effectLst/>
                          <a:latin typeface="+mn-lt"/>
                        </a:rPr>
                        <a:t> </a:t>
                      </a:r>
                      <a:endParaRPr kumimoji="0" lang="en-CA" sz="1000" b="1" i="0" u="none" strike="noStrike" cap="none" normalizeH="0" baseline="0">
                        <a:ln>
                          <a:noFill/>
                        </a:ln>
                        <a:solidFill>
                          <a:schemeClr val="bg1"/>
                        </a:solidFill>
                        <a:effectLst/>
                        <a:latin typeface="+mn-lt"/>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2"/>
                  </a:ext>
                </a:extLst>
              </a:tr>
              <a:tr h="1076937">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171450" marR="0" lvl="0" indent="-171450" algn="l" defTabSz="947738" rtl="0" eaLnBrk="0" fontAlgn="base" latinLnBrk="0" hangingPunct="0">
                        <a:lnSpc>
                          <a:spcPct val="100000"/>
                        </a:lnSpc>
                        <a:spcBef>
                          <a:spcPct val="0"/>
                        </a:spcBef>
                        <a:spcAft>
                          <a:spcPct val="10000"/>
                        </a:spcAft>
                        <a:buClrTx/>
                        <a:buSzTx/>
                        <a:buFont typeface="Arial" panose="020B0604020202020204" pitchFamily="34" charset="0"/>
                        <a:buChar char="•"/>
                        <a:tabLst/>
                        <a:defRPr/>
                      </a:pPr>
                      <a:endParaRPr kumimoji="0" lang="en-IN" sz="1000" b="0" i="0" u="none" strike="noStrike" cap="none" normalizeH="0" baseline="0">
                        <a:ln>
                          <a:noFill/>
                        </a:ln>
                        <a:solidFill>
                          <a:srgbClr val="646464"/>
                        </a:solidFill>
                        <a:effectLst/>
                        <a:latin typeface="+mn-lt"/>
                      </a:endParaRPr>
                    </a:p>
                  </a:txBody>
                  <a:tcPr marL="31577" marR="31577" marT="13683" marB="13683"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78797">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85725" marR="0" lvl="0" indent="-85725" algn="l" defTabSz="947738"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a:ln>
                            <a:noFill/>
                          </a:ln>
                          <a:solidFill>
                            <a:schemeClr val="bg1"/>
                          </a:solidFill>
                          <a:effectLst/>
                          <a:latin typeface="+mn-lt"/>
                        </a:rPr>
                        <a:t>D.  Key changes </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4"/>
                  </a:ext>
                </a:extLst>
              </a:tr>
              <a:tr h="1141744">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171450" marR="0" lvl="0" indent="-171450" algn="l" defTabSz="947738" rtl="0" eaLnBrk="0" fontAlgn="base" latinLnBrk="0" hangingPunct="0">
                        <a:lnSpc>
                          <a:spcPct val="100000"/>
                        </a:lnSpc>
                        <a:spcBef>
                          <a:spcPct val="0"/>
                        </a:spcBef>
                        <a:spcAft>
                          <a:spcPct val="10000"/>
                        </a:spcAft>
                        <a:buClrTx/>
                        <a:buSzTx/>
                        <a:buFont typeface="Arial" panose="020B0604020202020204" pitchFamily="34" charset="0"/>
                        <a:buChar char="•"/>
                        <a:tabLst/>
                        <a:defRPr/>
                      </a:pPr>
                      <a:r>
                        <a:rPr kumimoji="0" lang="en-IN" sz="1000" b="0" i="0" u="none" strike="noStrike" cap="none" normalizeH="0" baseline="0">
                          <a:ln>
                            <a:noFill/>
                          </a:ln>
                          <a:solidFill>
                            <a:srgbClr val="646464"/>
                          </a:solidFill>
                          <a:effectLst/>
                          <a:latin typeface="+mn-lt"/>
                        </a:rPr>
                        <a:t> </a:t>
                      </a:r>
                      <a:endParaRPr kumimoji="0" lang="en-IN" sz="1000" b="0" i="0" u="none" strike="noStrike" cap="none" normalizeH="0" baseline="0">
                        <a:ln>
                          <a:noFill/>
                        </a:ln>
                        <a:solidFill>
                          <a:schemeClr val="tx1"/>
                        </a:solidFill>
                        <a:effectLst/>
                        <a:latin typeface="+mn-lt"/>
                      </a:endParaRPr>
                    </a:p>
                  </a:txBody>
                  <a:tcPr marL="31577" marR="31577" marT="13683" marB="13683"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graphicFrame>
        <p:nvGraphicFramePr>
          <p:cNvPr id="22" name="Group 852">
            <a:extLst>
              <a:ext uri="{FF2B5EF4-FFF2-40B4-BE49-F238E27FC236}">
                <a16:creationId xmlns:a16="http://schemas.microsoft.com/office/drawing/2014/main" id="{BA537619-B7E3-4E42-8109-4832091A99FE}"/>
              </a:ext>
            </a:extLst>
          </p:cNvPr>
          <p:cNvGraphicFramePr>
            <a:graphicFrameLocks noGrp="1"/>
          </p:cNvGraphicFramePr>
          <p:nvPr>
            <p:extLst>
              <p:ext uri="{D42A27DB-BD31-4B8C-83A1-F6EECF244321}">
                <p14:modId xmlns:p14="http://schemas.microsoft.com/office/powerpoint/2010/main" val="2030063038"/>
              </p:ext>
            </p:extLst>
          </p:nvPr>
        </p:nvGraphicFramePr>
        <p:xfrm>
          <a:off x="6096000" y="3645024"/>
          <a:ext cx="5492430" cy="1918838"/>
        </p:xfrm>
        <a:graphic>
          <a:graphicData uri="http://schemas.openxmlformats.org/drawingml/2006/table">
            <a:tbl>
              <a:tblPr/>
              <a:tblGrid>
                <a:gridCol w="1823720">
                  <a:extLst>
                    <a:ext uri="{9D8B030D-6E8A-4147-A177-3AD203B41FA5}">
                      <a16:colId xmlns:a16="http://schemas.microsoft.com/office/drawing/2014/main" val="20000"/>
                    </a:ext>
                  </a:extLst>
                </a:gridCol>
                <a:gridCol w="1222903">
                  <a:extLst>
                    <a:ext uri="{9D8B030D-6E8A-4147-A177-3AD203B41FA5}">
                      <a16:colId xmlns:a16="http://schemas.microsoft.com/office/drawing/2014/main" val="2108641648"/>
                    </a:ext>
                  </a:extLst>
                </a:gridCol>
                <a:gridCol w="1222904">
                  <a:extLst>
                    <a:ext uri="{9D8B030D-6E8A-4147-A177-3AD203B41FA5}">
                      <a16:colId xmlns:a16="http://schemas.microsoft.com/office/drawing/2014/main" val="1714051983"/>
                    </a:ext>
                  </a:extLst>
                </a:gridCol>
                <a:gridCol w="1222903">
                  <a:extLst>
                    <a:ext uri="{9D8B030D-6E8A-4147-A177-3AD203B41FA5}">
                      <a16:colId xmlns:a16="http://schemas.microsoft.com/office/drawing/2014/main" val="3114820497"/>
                    </a:ext>
                  </a:extLst>
                </a:gridCol>
              </a:tblGrid>
              <a:tr h="122036">
                <a:tc gridSpan="4">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rtl="0" eaLnBrk="0" fontAlgn="base" latinLnBrk="0" hangingPunct="0">
                        <a:lnSpc>
                          <a:spcPct val="100000"/>
                        </a:lnSpc>
                        <a:spcBef>
                          <a:spcPct val="0"/>
                        </a:spcBef>
                        <a:spcAft>
                          <a:spcPct val="0"/>
                        </a:spcAft>
                        <a:buClrTx/>
                        <a:buSzTx/>
                        <a:buFontTx/>
                        <a:buNone/>
                      </a:pPr>
                      <a:r>
                        <a:rPr kumimoji="0" lang="en-US" sz="1000" b="1" i="0" u="none" strike="noStrike" kern="1200" cap="none" normalizeH="0" baseline="0">
                          <a:ln>
                            <a:noFill/>
                          </a:ln>
                          <a:solidFill>
                            <a:schemeClr val="bg1"/>
                          </a:solidFill>
                          <a:effectLst/>
                          <a:latin typeface="+mn-lt"/>
                          <a:ea typeface="+mn-ea"/>
                          <a:cs typeface="+mn-cs"/>
                        </a:rPr>
                        <a:t>G. Leadership for </a:t>
                      </a:r>
                      <a:r>
                        <a:rPr lang="en-US" sz="1000" b="1" i="0" u="none" strike="noStrike" kern="1200" cap="none" normalizeH="0" baseline="0">
                          <a:ln>
                            <a:noFill/>
                          </a:ln>
                          <a:solidFill>
                            <a:schemeClr val="bg1"/>
                          </a:solidFill>
                          <a:effectLst/>
                          <a:latin typeface="+mn-lt"/>
                          <a:ea typeface="+mn-ea"/>
                          <a:cs typeface="+mn-cs"/>
                        </a:rPr>
                        <a:t>change sponsors</a:t>
                      </a:r>
                      <a:endParaRPr kumimoji="0" lang="en-US" sz="1000" b="1" i="0" u="none" strike="noStrike" kern="1200" cap="none" normalizeH="0" baseline="0">
                        <a:ln>
                          <a:noFill/>
                        </a:ln>
                        <a:solidFill>
                          <a:schemeClr val="bg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947738" rtl="0" eaLnBrk="0" fontAlgn="base" latinLnBrk="0" hangingPunct="0">
                        <a:lnSpc>
                          <a:spcPct val="100000"/>
                        </a:lnSpc>
                        <a:spcBef>
                          <a:spcPct val="0"/>
                        </a:spcBef>
                        <a:spcAft>
                          <a:spcPct val="0"/>
                        </a:spcAft>
                        <a:buClrTx/>
                        <a:buSzTx/>
                        <a:buFontTx/>
                        <a:buNone/>
                        <a:tabLst/>
                      </a:pPr>
                      <a:endParaRPr kumimoji="0" lang="en-US" sz="700" b="1" i="0" u="none" strike="noStrike" kern="1200" cap="none" normalizeH="0" baseline="0">
                        <a:ln>
                          <a:noFill/>
                        </a:ln>
                        <a:solidFill>
                          <a:schemeClr val="tx1"/>
                        </a:solidFill>
                        <a:effectLst/>
                        <a:latin typeface="EYInterstate" pitchFamily="2" charset="0"/>
                        <a:ea typeface="+mn-ea"/>
                        <a:cs typeface="+mn-cs"/>
                      </a:endParaRPr>
                    </a:p>
                  </a:txBody>
                  <a:tcPr marL="31577" marR="31577" marT="13683" marB="13683" anchor="ctr" horzOverflow="overflow">
                    <a:lnL w="6350" cap="flat" cmpd="sng" algn="ctr">
                      <a:solidFill>
                        <a:schemeClr val="accent2"/>
                      </a:solidFill>
                      <a:prstDash val="solid"/>
                      <a:round/>
                      <a:headEnd type="none" w="med" len="med"/>
                      <a:tailEnd type="none" w="med" len="med"/>
                    </a:lnL>
                    <a:lnR w="6350" cap="flat" cmpd="sng" algn="ctr">
                      <a:solidFill>
                        <a:schemeClr val="accent2"/>
                      </a:solidFill>
                      <a:prstDash val="solid"/>
                      <a:round/>
                      <a:headEnd type="none" w="med" len="med"/>
                      <a:tailEnd type="none" w="med" len="med"/>
                    </a:lnR>
                    <a:lnT w="6350" cap="flat" cmpd="sng" algn="ctr">
                      <a:solidFill>
                        <a:schemeClr val="accent2"/>
                      </a:solidFill>
                      <a:prstDash val="solid"/>
                      <a:round/>
                      <a:headEnd type="none" w="med" len="med"/>
                      <a:tailEnd type="none" w="med" len="med"/>
                    </a:lnT>
                    <a:lnB w="6350" cap="flat" cmpd="sng" algn="ctr">
                      <a:solidFill>
                        <a:schemeClr val="accent2"/>
                      </a:solidFill>
                      <a:prstDash val="solid"/>
                      <a:round/>
                      <a:headEnd type="none" w="med" len="med"/>
                      <a:tailEnd type="none" w="med" len="med"/>
                    </a:lnB>
                    <a:lnTlToBr>
                      <a:noFill/>
                    </a:lnTlToBr>
                    <a:lnBlToTr>
                      <a:noFill/>
                    </a:lnBlToTr>
                    <a:solidFill>
                      <a:schemeClr val="accent2"/>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17384">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1000" b="1" i="0" u="none" strike="noStrike" kern="1200" cap="none" normalizeH="0" baseline="0">
                        <a:ln>
                          <a:noFill/>
                        </a:ln>
                        <a:solidFill>
                          <a:schemeClr val="tx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17384">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1000" b="1" i="0" u="none" strike="noStrike" kern="1200" cap="none" normalizeH="0" baseline="0">
                        <a:ln>
                          <a:noFill/>
                        </a:ln>
                        <a:solidFill>
                          <a:schemeClr val="tx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17384">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1000" b="1" i="0" u="none" strike="noStrike" kern="1200" cap="none" normalizeH="0" baseline="0">
                        <a:ln>
                          <a:noFill/>
                        </a:ln>
                        <a:solidFill>
                          <a:schemeClr val="tx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17384">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1000" b="1" i="0" u="none" strike="noStrike" kern="1200" cap="none" normalizeH="0" baseline="0">
                        <a:ln>
                          <a:noFill/>
                        </a:ln>
                        <a:solidFill>
                          <a:schemeClr val="tx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17384">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1000" b="1" i="0" u="none" strike="noStrike" kern="1200" cap="none" normalizeH="0" baseline="0">
                        <a:ln>
                          <a:noFill/>
                        </a:ln>
                        <a:solidFill>
                          <a:schemeClr val="tx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17384">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1000" b="1" i="0" u="none" strike="noStrike" kern="1200" cap="none" normalizeH="0" baseline="0">
                        <a:ln>
                          <a:noFill/>
                        </a:ln>
                        <a:solidFill>
                          <a:schemeClr val="tx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17384">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1000" b="1" i="0" u="none" strike="noStrike" kern="1200" cap="none" normalizeH="0" baseline="0">
                        <a:ln>
                          <a:noFill/>
                        </a:ln>
                        <a:solidFill>
                          <a:schemeClr val="tx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17384">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1000" b="1" i="0" u="none" strike="noStrike" kern="1200" cap="none" normalizeH="0" baseline="0">
                        <a:ln>
                          <a:noFill/>
                        </a:ln>
                        <a:solidFill>
                          <a:schemeClr val="tx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tx1"/>
                          </a:solidFill>
                          <a:effectLst/>
                          <a:latin typeface="+mn-lt"/>
                          <a:ea typeface="+mn-ea"/>
                          <a:cs typeface="+mn-cs"/>
                        </a:rPr>
                        <a:t>To be updated</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graphicFrame>
        <p:nvGraphicFramePr>
          <p:cNvPr id="23" name="Group 245">
            <a:extLst>
              <a:ext uri="{FF2B5EF4-FFF2-40B4-BE49-F238E27FC236}">
                <a16:creationId xmlns:a16="http://schemas.microsoft.com/office/drawing/2014/main" id="{227F81C1-0559-4E9F-9B09-053F87606524}"/>
              </a:ext>
            </a:extLst>
          </p:cNvPr>
          <p:cNvGraphicFramePr>
            <a:graphicFrameLocks noGrp="1"/>
          </p:cNvGraphicFramePr>
          <p:nvPr>
            <p:extLst>
              <p:ext uri="{D42A27DB-BD31-4B8C-83A1-F6EECF244321}">
                <p14:modId xmlns:p14="http://schemas.microsoft.com/office/powerpoint/2010/main" val="3125753636"/>
              </p:ext>
            </p:extLst>
          </p:nvPr>
        </p:nvGraphicFramePr>
        <p:xfrm>
          <a:off x="609918" y="1272659"/>
          <a:ext cx="5345409" cy="1229569"/>
        </p:xfrm>
        <a:graphic>
          <a:graphicData uri="http://schemas.openxmlformats.org/drawingml/2006/table">
            <a:tbl>
              <a:tblPr/>
              <a:tblGrid>
                <a:gridCol w="5345409">
                  <a:extLst>
                    <a:ext uri="{9D8B030D-6E8A-4147-A177-3AD203B41FA5}">
                      <a16:colId xmlns:a16="http://schemas.microsoft.com/office/drawing/2014/main" val="20000"/>
                    </a:ext>
                  </a:extLst>
                </a:gridCol>
              </a:tblGrid>
              <a:tr h="188969">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a:ln>
                            <a:noFill/>
                          </a:ln>
                          <a:solidFill>
                            <a:schemeClr val="bg1"/>
                          </a:solidFill>
                          <a:effectLst/>
                          <a:latin typeface="+mn-lt"/>
                        </a:rPr>
                        <a:t>A.  Current state assessment summary </a:t>
                      </a:r>
                    </a:p>
                  </a:txBody>
                  <a:tcPr marL="33231" marR="33231" marT="14400" marB="14400"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040600">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defRPr/>
                      </a:pPr>
                      <a:endParaRPr kumimoji="0" lang="en-US" sz="1000" b="0" i="0" u="none" strike="noStrike" cap="none" normalizeH="0" baseline="0">
                        <a:ln>
                          <a:noFill/>
                        </a:ln>
                        <a:solidFill>
                          <a:srgbClr val="646464"/>
                        </a:solidFill>
                        <a:effectLst/>
                        <a:latin typeface="+mn-lt"/>
                      </a:endParaRPr>
                    </a:p>
                  </a:txBody>
                  <a:tcPr marL="33231" marR="33231" marT="14400" marB="14400"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24" name="Group 270">
            <a:extLst>
              <a:ext uri="{FF2B5EF4-FFF2-40B4-BE49-F238E27FC236}">
                <a16:creationId xmlns:a16="http://schemas.microsoft.com/office/drawing/2014/main" id="{FAA8A15F-A10A-4AB9-805A-D4605DD4299A}"/>
              </a:ext>
            </a:extLst>
          </p:cNvPr>
          <p:cNvGraphicFramePr>
            <a:graphicFrameLocks noGrp="1"/>
          </p:cNvGraphicFramePr>
          <p:nvPr>
            <p:extLst>
              <p:ext uri="{D42A27DB-BD31-4B8C-83A1-F6EECF244321}">
                <p14:modId xmlns:p14="http://schemas.microsoft.com/office/powerpoint/2010/main" val="2728870431"/>
              </p:ext>
            </p:extLst>
          </p:nvPr>
        </p:nvGraphicFramePr>
        <p:xfrm>
          <a:off x="6096000" y="1233340"/>
          <a:ext cx="5492434" cy="1322490"/>
        </p:xfrm>
        <a:graphic>
          <a:graphicData uri="http://schemas.openxmlformats.org/drawingml/2006/table">
            <a:tbl>
              <a:tblPr/>
              <a:tblGrid>
                <a:gridCol w="1359145">
                  <a:extLst>
                    <a:ext uri="{9D8B030D-6E8A-4147-A177-3AD203B41FA5}">
                      <a16:colId xmlns:a16="http://schemas.microsoft.com/office/drawing/2014/main" val="20000"/>
                    </a:ext>
                  </a:extLst>
                </a:gridCol>
                <a:gridCol w="2150429">
                  <a:extLst>
                    <a:ext uri="{9D8B030D-6E8A-4147-A177-3AD203B41FA5}">
                      <a16:colId xmlns:a16="http://schemas.microsoft.com/office/drawing/2014/main" val="20001"/>
                    </a:ext>
                  </a:extLst>
                </a:gridCol>
                <a:gridCol w="1982860">
                  <a:extLst>
                    <a:ext uri="{9D8B030D-6E8A-4147-A177-3AD203B41FA5}">
                      <a16:colId xmlns:a16="http://schemas.microsoft.com/office/drawing/2014/main" val="20002"/>
                    </a:ext>
                  </a:extLst>
                </a:gridCol>
              </a:tblGrid>
              <a:tr h="152406">
                <a:tc rowSpan="2">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bg1"/>
                          </a:solidFill>
                          <a:effectLst/>
                          <a:latin typeface="+mn-lt"/>
                          <a:ea typeface="+mn-ea"/>
                          <a:cs typeface="+mn-cs"/>
                        </a:rPr>
                        <a:t>E.  User groups impacted </a:t>
                      </a:r>
                      <a:endParaRPr kumimoji="0" lang="en-US" sz="1000" b="0" i="0" u="none" strike="noStrike" kern="1200" cap="none" normalizeH="0" baseline="0">
                        <a:ln>
                          <a:noFill/>
                        </a:ln>
                        <a:solidFill>
                          <a:schemeClr val="bg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solidFill>
                      <a:schemeClr val="accent1"/>
                    </a:solidFill>
                  </a:tcPr>
                </a:tc>
                <a:tc gridSpan="2">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bg1"/>
                          </a:solidFill>
                          <a:effectLst/>
                          <a:latin typeface="+mn-lt"/>
                          <a:ea typeface="+mn-ea"/>
                          <a:cs typeface="+mn-cs"/>
                        </a:rPr>
                        <a:t>Numbers of </a:t>
                      </a:r>
                      <a:r>
                        <a:rPr lang="en-US" sz="1000" b="1" i="0" u="none" strike="noStrike" kern="1200" cap="none" normalizeH="0" baseline="0">
                          <a:ln>
                            <a:noFill/>
                          </a:ln>
                          <a:solidFill>
                            <a:schemeClr val="bg1"/>
                          </a:solidFill>
                          <a:effectLst/>
                          <a:latin typeface="+mn-lt"/>
                          <a:ea typeface="+mn-ea"/>
                          <a:cs typeface="+mn-cs"/>
                        </a:rPr>
                        <a:t>users</a:t>
                      </a:r>
                      <a:endParaRPr kumimoji="0" lang="nl-NL"/>
                    </a:p>
                  </a:txBody>
                  <a:tcPr marL="31577" marR="31577" marT="13683" marB="13683"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700" b="1" i="0" u="none" strike="noStrike" cap="none" normalizeH="0" baseline="0">
                        <a:ln>
                          <a:noFill/>
                        </a:ln>
                        <a:solidFill>
                          <a:schemeClr val="bg2"/>
                        </a:solidFill>
                        <a:effectLst/>
                        <a:latin typeface="EYInterstate Light" pitchFamily="2" charset="0"/>
                      </a:endParaRPr>
                    </a:p>
                  </a:txBody>
                  <a:tcPr marL="31577" marR="31577" marT="13683" marB="13683" horzOverflow="overflow">
                    <a:lnL w="6350" cap="flat" cmpd="sng" algn="ctr">
                      <a:solidFill>
                        <a:schemeClr val="accent2"/>
                      </a:solidFill>
                      <a:prstDash val="solid"/>
                      <a:round/>
                      <a:headEnd type="none" w="med" len="med"/>
                      <a:tailEnd type="none" w="med" len="med"/>
                    </a:lnL>
                    <a:lnR w="6350" cap="flat" cmpd="sng" algn="ctr">
                      <a:solidFill>
                        <a:schemeClr val="accent2"/>
                      </a:solidFill>
                      <a:prstDash val="solid"/>
                      <a:round/>
                      <a:headEnd type="none" w="med" len="med"/>
                      <a:tailEnd type="none" w="med" len="med"/>
                    </a:lnR>
                    <a:lnT w="6350" cap="flat" cmpd="sng" algn="ctr">
                      <a:solidFill>
                        <a:schemeClr val="accent2"/>
                      </a:solidFill>
                      <a:prstDash val="solid"/>
                      <a:round/>
                      <a:headEnd type="none" w="med" len="med"/>
                      <a:tailEnd type="none" w="med" len="med"/>
                    </a:lnT>
                    <a:lnB w="6350" cap="flat" cmpd="sng" algn="ctr">
                      <a:solidFill>
                        <a:schemeClr val="accent2"/>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val="10000"/>
                  </a:ext>
                </a:extLst>
              </a:tr>
              <a:tr h="188844">
                <a:tc vMerge="1">
                  <a:txBody>
                    <a:body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700" b="1" i="0" u="none" strike="noStrike" cap="none" normalizeH="0" baseline="0">
                        <a:ln>
                          <a:noFill/>
                        </a:ln>
                        <a:solidFill>
                          <a:schemeClr val="bg2"/>
                        </a:solidFill>
                        <a:effectLst/>
                        <a:latin typeface="EYInterstate Light" pitchFamily="2" charset="0"/>
                      </a:endParaRPr>
                    </a:p>
                  </a:txBody>
                  <a:tcPr marL="31577" marR="31577" marT="13683" marB="13683" anchor="ctr" horzOverflow="overflow">
                    <a:lnL w="6350" cap="flat" cmpd="sng" algn="ctr">
                      <a:solidFill>
                        <a:schemeClr val="accent2"/>
                      </a:solidFill>
                      <a:prstDash val="solid"/>
                      <a:round/>
                      <a:headEnd type="none" w="med" len="med"/>
                      <a:tailEnd type="none" w="med" len="med"/>
                    </a:lnL>
                    <a:lnR w="6350" cap="flat" cmpd="sng" algn="ctr">
                      <a:solidFill>
                        <a:schemeClr val="accent2"/>
                      </a:solidFill>
                      <a:prstDash val="solid"/>
                      <a:round/>
                      <a:headEnd type="none" w="med" len="med"/>
                      <a:tailEnd type="none" w="med" len="med"/>
                    </a:lnR>
                    <a:lnT w="6350" cap="flat" cmpd="sng" algn="ctr">
                      <a:solidFill>
                        <a:schemeClr val="accent2"/>
                      </a:solidFill>
                      <a:prstDash val="solid"/>
                      <a:round/>
                      <a:headEnd type="none" w="med" len="med"/>
                      <a:tailEnd type="none" w="med" len="med"/>
                    </a:lnT>
                    <a:lnB w="6350" cap="flat" cmpd="sng" algn="ctr">
                      <a:solidFill>
                        <a:schemeClr val="accent2"/>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bg1"/>
                          </a:solidFill>
                          <a:effectLst/>
                          <a:latin typeface="+mn-lt"/>
                          <a:ea typeface="+mn-ea"/>
                          <a:cs typeface="+mn-cs"/>
                        </a:rPr>
                        <a:t>CLIENT SERVING PROFESSIONAL</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
                          <a:schemeClr val="hlink"/>
                        </a:buClr>
                        <a:buSzTx/>
                        <a:buFont typeface="EYInterstate" pitchFamily="2" charset="0"/>
                        <a:buNone/>
                        <a:tabLst/>
                      </a:pPr>
                      <a:r>
                        <a:rPr kumimoji="0" lang="en-US" sz="1000" b="1" i="0" u="none" strike="noStrike" kern="1200" cap="none" normalizeH="0" baseline="0">
                          <a:ln>
                            <a:noFill/>
                          </a:ln>
                          <a:solidFill>
                            <a:schemeClr val="bg1"/>
                          </a:solidFill>
                          <a:effectLst/>
                          <a:latin typeface="+mn-lt"/>
                          <a:ea typeface="+mn-ea"/>
                          <a:cs typeface="+mn-cs"/>
                        </a:rPr>
                        <a:t>RESOURCE ADMIN</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860425043"/>
                  </a:ext>
                </a:extLst>
              </a:tr>
              <a:tr h="190776">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defRPr/>
                      </a:pPr>
                      <a:endParaRPr kumimoji="0" lang="en-US" sz="1000" b="1" i="0" u="none" strike="noStrike" kern="1200" cap="none" normalizeH="0" baseline="0">
                        <a:ln>
                          <a:noFill/>
                        </a:ln>
                        <a:solidFill>
                          <a:schemeClr val="bg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Tx/>
                        <a:buSzTx/>
                        <a:buFontTx/>
                        <a:buNone/>
                        <a:tabLst/>
                      </a:pPr>
                      <a:endParaRPr kumimoji="0" lang="en-US" sz="1000" b="1" i="0" u="none" strike="noStrike" cap="none" normalizeH="0" baseline="0">
                        <a:ln>
                          <a:noFill/>
                        </a:ln>
                        <a:solidFill>
                          <a:schemeClr val="bg1"/>
                        </a:solidFill>
                        <a:effectLst/>
                        <a:latin typeface="+mn-lt"/>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Tx/>
                        <a:buSzTx/>
                        <a:buFont typeface="Arial" panose="020B0604020202020204" pitchFamily="34" charset="0"/>
                        <a:buNone/>
                        <a:tabLst/>
                      </a:pPr>
                      <a:endParaRPr kumimoji="0" lang="en-US" sz="1000" b="1" i="0" u="none" strike="noStrike" cap="none" normalizeH="0" baseline="0">
                        <a:ln>
                          <a:noFill/>
                        </a:ln>
                        <a:solidFill>
                          <a:schemeClr val="bg1"/>
                        </a:solidFill>
                        <a:effectLst/>
                        <a:latin typeface="+mn-lt"/>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90776">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defRPr/>
                      </a:pPr>
                      <a:endParaRPr kumimoji="0" lang="en-US" sz="1000" b="1" i="0" u="none" strike="noStrike" kern="1200" cap="none" normalizeH="0" baseline="0">
                        <a:ln>
                          <a:noFill/>
                        </a:ln>
                        <a:solidFill>
                          <a:schemeClr val="bg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Tx/>
                        <a:buSzTx/>
                        <a:buFontTx/>
                        <a:buNone/>
                        <a:tabLst/>
                      </a:pPr>
                      <a:endParaRPr kumimoji="0" lang="en-US" sz="1000" b="1" i="0" u="none" strike="noStrike" cap="none" normalizeH="0" baseline="0">
                        <a:ln>
                          <a:noFill/>
                        </a:ln>
                        <a:solidFill>
                          <a:schemeClr val="bg1"/>
                        </a:solidFill>
                        <a:effectLst/>
                        <a:latin typeface="+mn-lt"/>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Tx/>
                        <a:buSzTx/>
                        <a:buFontTx/>
                        <a:buNone/>
                        <a:tabLst/>
                        <a:defRPr/>
                      </a:pPr>
                      <a:endParaRPr kumimoji="0" lang="en-US" sz="1000" b="1" i="0" u="none" strike="noStrike" cap="none" normalizeH="0" baseline="0">
                        <a:ln>
                          <a:noFill/>
                        </a:ln>
                        <a:solidFill>
                          <a:schemeClr val="bg1"/>
                        </a:solidFill>
                        <a:effectLst/>
                        <a:latin typeface="+mn-lt"/>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90776">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defRPr/>
                      </a:pPr>
                      <a:endParaRPr kumimoji="0" lang="en-US" sz="1000" b="1" i="0" u="none" strike="noStrike" kern="1200" cap="none" normalizeH="0" baseline="0">
                        <a:ln>
                          <a:noFill/>
                        </a:ln>
                        <a:solidFill>
                          <a:schemeClr val="bg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1000" b="1" i="0" u="none" strike="noStrike" kern="1200" cap="none" normalizeH="0" baseline="0">
                        <a:ln>
                          <a:noFill/>
                        </a:ln>
                        <a:solidFill>
                          <a:schemeClr val="bg2"/>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Tx/>
                        <a:buSzTx/>
                        <a:buFontTx/>
                        <a:buNone/>
                        <a:tabLst/>
                        <a:defRPr/>
                      </a:pPr>
                      <a:endParaRPr kumimoji="0" lang="en-US" sz="1000" b="1" i="0" u="none" strike="noStrike" cap="none" normalizeH="0" baseline="0">
                        <a:ln>
                          <a:noFill/>
                        </a:ln>
                        <a:solidFill>
                          <a:schemeClr val="bg1"/>
                        </a:solidFill>
                        <a:effectLst/>
                        <a:latin typeface="+mn-lt"/>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90776">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1000" b="1" i="0" u="none" strike="noStrike" kern="1200" cap="none" normalizeH="0" baseline="0">
                        <a:ln>
                          <a:noFill/>
                        </a:ln>
                        <a:solidFill>
                          <a:schemeClr val="bg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Tx/>
                        <a:buSzTx/>
                        <a:buFontTx/>
                        <a:buNone/>
                        <a:tabLst/>
                      </a:pPr>
                      <a:endParaRPr kumimoji="0" lang="en-US" sz="1000" b="1" i="0" u="none" strike="noStrike" cap="none" normalizeH="0" baseline="0">
                        <a:ln>
                          <a:noFill/>
                        </a:ln>
                        <a:solidFill>
                          <a:schemeClr val="bg1"/>
                        </a:solidFill>
                        <a:effectLst/>
                        <a:latin typeface="+mn-lt"/>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Tx/>
                        <a:buSzTx/>
                        <a:buFontTx/>
                        <a:buNone/>
                        <a:tabLst/>
                      </a:pPr>
                      <a:endParaRPr kumimoji="0" lang="en-US" sz="1000" b="1" i="0" u="none" strike="noStrike" cap="none" normalizeH="0" baseline="0">
                        <a:ln>
                          <a:noFill/>
                        </a:ln>
                        <a:solidFill>
                          <a:schemeClr val="bg1"/>
                        </a:solidFill>
                        <a:effectLst/>
                        <a:latin typeface="+mn-lt"/>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90776">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
                          <a:schemeClr val="hlink"/>
                        </a:buClr>
                        <a:buSzTx/>
                        <a:buFont typeface="EYInterstate" pitchFamily="2" charset="0"/>
                        <a:buNone/>
                        <a:tabLst/>
                      </a:pPr>
                      <a:endParaRPr kumimoji="0" lang="en-US" sz="1000" b="1" i="0" u="none" strike="noStrike" kern="1200" cap="none" normalizeH="0" baseline="0">
                        <a:ln>
                          <a:noFill/>
                        </a:ln>
                        <a:solidFill>
                          <a:schemeClr val="bg1"/>
                        </a:solidFill>
                        <a:effectLst/>
                        <a:latin typeface="+mn-lt"/>
                        <a:ea typeface="+mn-ea"/>
                        <a:cs typeface="+mn-cs"/>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Tx/>
                        <a:buSzTx/>
                        <a:buFontTx/>
                        <a:buNone/>
                        <a:tabLst/>
                      </a:pPr>
                      <a:endParaRPr kumimoji="0" lang="en-US" sz="1000" b="1" i="0" u="none" strike="noStrike" cap="none" normalizeH="0" baseline="0">
                        <a:ln>
                          <a:noFill/>
                        </a:ln>
                        <a:solidFill>
                          <a:schemeClr val="bg1"/>
                        </a:solidFill>
                        <a:effectLst/>
                        <a:latin typeface="+mn-lt"/>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ctr" defTabSz="947738" rtl="0" eaLnBrk="0" fontAlgn="base" latinLnBrk="0" hangingPunct="0">
                        <a:lnSpc>
                          <a:spcPct val="100000"/>
                        </a:lnSpc>
                        <a:spcBef>
                          <a:spcPct val="0"/>
                        </a:spcBef>
                        <a:spcAft>
                          <a:spcPct val="10000"/>
                        </a:spcAft>
                        <a:buClrTx/>
                        <a:buSzTx/>
                        <a:buFontTx/>
                        <a:buNone/>
                        <a:tabLst/>
                      </a:pPr>
                      <a:endParaRPr kumimoji="0" lang="en-US" sz="1000" b="1" i="0" u="none" strike="noStrike" cap="none" normalizeH="0" baseline="0">
                        <a:ln>
                          <a:noFill/>
                        </a:ln>
                        <a:solidFill>
                          <a:schemeClr val="bg1"/>
                        </a:solidFill>
                        <a:effectLst/>
                        <a:latin typeface="+mn-lt"/>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789871478"/>
                  </a:ext>
                </a:extLst>
              </a:tr>
            </a:tbl>
          </a:graphicData>
        </a:graphic>
      </p:graphicFrame>
      <p:graphicFrame>
        <p:nvGraphicFramePr>
          <p:cNvPr id="25" name="Table 24">
            <a:extLst>
              <a:ext uri="{FF2B5EF4-FFF2-40B4-BE49-F238E27FC236}">
                <a16:creationId xmlns:a16="http://schemas.microsoft.com/office/drawing/2014/main" id="{32840862-CBBE-41FF-8BDC-EE495BE0C833}"/>
              </a:ext>
            </a:extLst>
          </p:cNvPr>
          <p:cNvGraphicFramePr>
            <a:graphicFrameLocks noGrp="1"/>
          </p:cNvGraphicFramePr>
          <p:nvPr>
            <p:extLst>
              <p:ext uri="{D42A27DB-BD31-4B8C-83A1-F6EECF244321}">
                <p14:modId xmlns:p14="http://schemas.microsoft.com/office/powerpoint/2010/main" val="3227833922"/>
              </p:ext>
            </p:extLst>
          </p:nvPr>
        </p:nvGraphicFramePr>
        <p:xfrm>
          <a:off x="6096000" y="2641427"/>
          <a:ext cx="5492430" cy="916766"/>
        </p:xfrm>
        <a:graphic>
          <a:graphicData uri="http://schemas.openxmlformats.org/drawingml/2006/table">
            <a:tbl>
              <a:tblPr/>
              <a:tblGrid>
                <a:gridCol w="5492430">
                  <a:extLst>
                    <a:ext uri="{9D8B030D-6E8A-4147-A177-3AD203B41FA5}">
                      <a16:colId xmlns:a16="http://schemas.microsoft.com/office/drawing/2014/main" val="20000"/>
                    </a:ext>
                  </a:extLst>
                </a:gridCol>
              </a:tblGrid>
              <a:tr h="138113">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85725" marR="0" lvl="0" indent="-85725" algn="l" defTabSz="947738"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a:ln>
                            <a:noFill/>
                          </a:ln>
                          <a:solidFill>
                            <a:schemeClr val="bg1"/>
                          </a:solidFill>
                          <a:effectLst/>
                          <a:latin typeface="+mn-lt"/>
                        </a:rPr>
                        <a:t>F.  Key requirements from change perspective (Comms, training, and change agent network)</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84250">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171450" marR="0" lvl="0" indent="-171450" algn="l" defTabSz="947738" rtl="0" eaLnBrk="0" fontAlgn="base" latinLnBrk="0" hangingPunct="0">
                        <a:lnSpc>
                          <a:spcPct val="100000"/>
                        </a:lnSpc>
                        <a:spcBef>
                          <a:spcPct val="0"/>
                        </a:spcBef>
                        <a:spcAft>
                          <a:spcPct val="10000"/>
                        </a:spcAft>
                        <a:buClr>
                          <a:schemeClr val="hlink"/>
                        </a:buClr>
                        <a:buSzTx/>
                        <a:buFont typeface="Arial" panose="020B0604020202020204" pitchFamily="34" charset="0"/>
                        <a:buChar char="•"/>
                        <a:tabLst/>
                      </a:pPr>
                      <a:endParaRPr kumimoji="0" lang="en-US" sz="1000" b="1" i="0" u="none" strike="noStrike" cap="none" normalizeH="0" baseline="0">
                        <a:ln>
                          <a:noFill/>
                        </a:ln>
                        <a:solidFill>
                          <a:schemeClr val="bg2"/>
                        </a:solidFill>
                        <a:effectLst/>
                        <a:latin typeface="+mn-lt"/>
                      </a:endParaRP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84250">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171450" marR="0" lvl="0" indent="-171450" algn="l" defTabSz="947738" rtl="0" eaLnBrk="0" fontAlgn="base" latinLnBrk="0" hangingPunct="0">
                        <a:lnSpc>
                          <a:spcPct val="100000"/>
                        </a:lnSpc>
                        <a:spcBef>
                          <a:spcPct val="0"/>
                        </a:spcBef>
                        <a:spcAft>
                          <a:spcPct val="10000"/>
                        </a:spcAft>
                        <a:buClrTx/>
                        <a:buSzTx/>
                        <a:buFont typeface="Arial" panose="020B0604020202020204" pitchFamily="34" charset="0"/>
                        <a:buChar char="•"/>
                        <a:tabLst/>
                      </a:pPr>
                      <a:endParaRPr kumimoji="0" lang="en-US" sz="1000" b="0" i="0" u="none" strike="noStrike" cap="none" normalizeH="0" baseline="0">
                        <a:ln>
                          <a:noFill/>
                        </a:ln>
                        <a:solidFill>
                          <a:srgbClr val="646464"/>
                        </a:solidFill>
                        <a:effectLst/>
                        <a:latin typeface="+mn-lt"/>
                      </a:endParaRPr>
                    </a:p>
                  </a:txBody>
                  <a:tcPr marL="31577" marR="31577" marT="13683" marB="13683"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84250">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171450" marR="0" lvl="0" indent="-171450" algn="l" defTabSz="947738" rtl="0" eaLnBrk="0" fontAlgn="base" latinLnBrk="0" hangingPunct="0">
                        <a:lnSpc>
                          <a:spcPct val="100000"/>
                        </a:lnSpc>
                        <a:spcBef>
                          <a:spcPct val="0"/>
                        </a:spcBef>
                        <a:spcAft>
                          <a:spcPct val="10000"/>
                        </a:spcAft>
                        <a:buClrTx/>
                        <a:buSzTx/>
                        <a:buFont typeface="Arial" panose="020B0604020202020204" pitchFamily="34" charset="0"/>
                        <a:buChar char="•"/>
                        <a:tabLst/>
                      </a:pPr>
                      <a:endParaRPr kumimoji="0" lang="en-US" sz="1000" b="0" i="0" u="none" strike="noStrike" cap="none" normalizeH="0" baseline="0">
                        <a:ln>
                          <a:noFill/>
                        </a:ln>
                        <a:solidFill>
                          <a:srgbClr val="646464"/>
                        </a:solidFill>
                        <a:effectLst/>
                        <a:latin typeface="+mn-lt"/>
                      </a:endParaRPr>
                    </a:p>
                  </a:txBody>
                  <a:tcPr marL="31577" marR="31577" marT="13683" marB="13683"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84250">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171450" marR="0" lvl="0" indent="-171450" algn="l" defTabSz="947738" rtl="0" eaLnBrk="0" fontAlgn="base" latinLnBrk="0" hangingPunct="0">
                        <a:lnSpc>
                          <a:spcPct val="100000"/>
                        </a:lnSpc>
                        <a:spcBef>
                          <a:spcPct val="0"/>
                        </a:spcBef>
                        <a:spcAft>
                          <a:spcPct val="10000"/>
                        </a:spcAft>
                        <a:buClrTx/>
                        <a:buSzTx/>
                        <a:buFont typeface="Arial" panose="020B0604020202020204" pitchFamily="34" charset="0"/>
                        <a:buChar char="•"/>
                        <a:tabLst/>
                      </a:pPr>
                      <a:endParaRPr kumimoji="0" lang="en-US" sz="1000" b="0" i="0" u="none" strike="noStrike" cap="none" normalizeH="0" baseline="0">
                        <a:ln>
                          <a:noFill/>
                        </a:ln>
                        <a:solidFill>
                          <a:srgbClr val="646464"/>
                        </a:solidFill>
                        <a:effectLst/>
                        <a:latin typeface="+mn-lt"/>
                      </a:endParaRPr>
                    </a:p>
                  </a:txBody>
                  <a:tcPr marL="31577" marR="31577" marT="13683" marB="13683"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graphicFrame>
        <p:nvGraphicFramePr>
          <p:cNvPr id="27" name="Table 26">
            <a:extLst>
              <a:ext uri="{FF2B5EF4-FFF2-40B4-BE49-F238E27FC236}">
                <a16:creationId xmlns:a16="http://schemas.microsoft.com/office/drawing/2014/main" id="{A9820229-CFD6-44DA-8D53-AA504E77BA44}"/>
              </a:ext>
            </a:extLst>
          </p:cNvPr>
          <p:cNvGraphicFramePr>
            <a:graphicFrameLocks noGrp="1"/>
          </p:cNvGraphicFramePr>
          <p:nvPr>
            <p:extLst>
              <p:ext uri="{D42A27DB-BD31-4B8C-83A1-F6EECF244321}">
                <p14:modId xmlns:p14="http://schemas.microsoft.com/office/powerpoint/2010/main" val="2910950860"/>
              </p:ext>
            </p:extLst>
          </p:nvPr>
        </p:nvGraphicFramePr>
        <p:xfrm>
          <a:off x="6102509" y="5624660"/>
          <a:ext cx="5492436" cy="872211"/>
        </p:xfrm>
        <a:graphic>
          <a:graphicData uri="http://schemas.openxmlformats.org/drawingml/2006/table">
            <a:tbl>
              <a:tblPr/>
              <a:tblGrid>
                <a:gridCol w="5492436">
                  <a:extLst>
                    <a:ext uri="{9D8B030D-6E8A-4147-A177-3AD203B41FA5}">
                      <a16:colId xmlns:a16="http://schemas.microsoft.com/office/drawing/2014/main" val="20000"/>
                    </a:ext>
                  </a:extLst>
                </a:gridCol>
              </a:tblGrid>
              <a:tr h="151002">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85725" marR="0" lvl="0" indent="-85725" algn="l" defTabSz="947738"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a:ln>
                            <a:noFill/>
                          </a:ln>
                          <a:solidFill>
                            <a:schemeClr val="bg1"/>
                          </a:solidFill>
                          <a:effectLst/>
                          <a:latin typeface="+mn-lt"/>
                        </a:rPr>
                        <a:t>H. Key process challenges and risks</a:t>
                      </a:r>
                    </a:p>
                  </a:txBody>
                  <a:tcPr marL="31577" marR="31577" marT="13683" marB="13683" anchor="ctr"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692445">
                <a:tc>
                  <a:txBody>
                    <a:bodyPr/>
                    <a:lstStyle>
                      <a:lvl1pPr marL="0" algn="l" defTabSz="914400" rtl="0" eaLnBrk="1" latinLnBrk="0" hangingPunct="1">
                        <a:defRPr sz="1800" kern="1200">
                          <a:solidFill>
                            <a:schemeClr val="tx1"/>
                          </a:solidFill>
                          <a:latin typeface="EYInterstate Light"/>
                        </a:defRPr>
                      </a:lvl1pPr>
                      <a:lvl2pPr marL="457200" algn="l" defTabSz="914400" rtl="0" eaLnBrk="1" latinLnBrk="0" hangingPunct="1">
                        <a:defRPr sz="1800" kern="1200">
                          <a:solidFill>
                            <a:schemeClr val="tx1"/>
                          </a:solidFill>
                          <a:latin typeface="EYInterstate Light"/>
                        </a:defRPr>
                      </a:lvl2pPr>
                      <a:lvl3pPr marL="914400" algn="l" defTabSz="914400" rtl="0" eaLnBrk="1" latinLnBrk="0" hangingPunct="1">
                        <a:defRPr sz="1800" kern="1200">
                          <a:solidFill>
                            <a:schemeClr val="tx1"/>
                          </a:solidFill>
                          <a:latin typeface="EYInterstate Light"/>
                        </a:defRPr>
                      </a:lvl3pPr>
                      <a:lvl4pPr marL="1371600" algn="l" defTabSz="914400" rtl="0" eaLnBrk="1" latinLnBrk="0" hangingPunct="1">
                        <a:defRPr sz="1800" kern="1200">
                          <a:solidFill>
                            <a:schemeClr val="tx1"/>
                          </a:solidFill>
                          <a:latin typeface="EYInterstate Light"/>
                        </a:defRPr>
                      </a:lvl4pPr>
                      <a:lvl5pPr marL="1828800" algn="l" defTabSz="914400" rtl="0" eaLnBrk="1" latinLnBrk="0" hangingPunct="1">
                        <a:defRPr sz="1800" kern="1200">
                          <a:solidFill>
                            <a:schemeClr val="tx1"/>
                          </a:solidFill>
                          <a:latin typeface="EYInterstate Light"/>
                        </a:defRPr>
                      </a:lvl5pPr>
                      <a:lvl6pPr marL="2286000" algn="l" defTabSz="914400" rtl="0" eaLnBrk="1" latinLnBrk="0" hangingPunct="1">
                        <a:defRPr sz="1800" kern="1200">
                          <a:solidFill>
                            <a:schemeClr val="tx1"/>
                          </a:solidFill>
                          <a:latin typeface="EYInterstate Light"/>
                        </a:defRPr>
                      </a:lvl6pPr>
                      <a:lvl7pPr marL="2743200" algn="l" defTabSz="914400" rtl="0" eaLnBrk="1" latinLnBrk="0" hangingPunct="1">
                        <a:defRPr sz="1800" kern="1200">
                          <a:solidFill>
                            <a:schemeClr val="tx1"/>
                          </a:solidFill>
                          <a:latin typeface="EYInterstate Light"/>
                        </a:defRPr>
                      </a:lvl7pPr>
                      <a:lvl8pPr marL="3200400" algn="l" defTabSz="914400" rtl="0" eaLnBrk="1" latinLnBrk="0" hangingPunct="1">
                        <a:defRPr sz="1800" kern="1200">
                          <a:solidFill>
                            <a:schemeClr val="tx1"/>
                          </a:solidFill>
                          <a:latin typeface="EYInterstate Light"/>
                        </a:defRPr>
                      </a:lvl8pPr>
                      <a:lvl9pPr marL="3657600" algn="l" defTabSz="914400" rtl="0" eaLnBrk="1" latinLnBrk="0" hangingPunct="1">
                        <a:defRPr sz="1800" kern="1200">
                          <a:solidFill>
                            <a:schemeClr val="tx1"/>
                          </a:solidFill>
                          <a:latin typeface="EYInterstate Light"/>
                        </a:defRPr>
                      </a:lvl9pPr>
                    </a:lstStyle>
                    <a:p>
                      <a:pPr marL="0" marR="0" lvl="0" indent="0" algn="l" defTabSz="947738" rtl="0" eaLnBrk="0" fontAlgn="base" latinLnBrk="0" hangingPunct="0">
                        <a:lnSpc>
                          <a:spcPct val="100000"/>
                        </a:lnSpc>
                        <a:spcBef>
                          <a:spcPct val="0"/>
                        </a:spcBef>
                        <a:spcAft>
                          <a:spcPct val="10000"/>
                        </a:spcAft>
                        <a:buClrTx/>
                        <a:buSzTx/>
                        <a:buFont typeface="Arial" panose="020B0604020202020204" pitchFamily="34" charset="0"/>
                        <a:buNone/>
                        <a:tabLst/>
                        <a:defRPr/>
                      </a:pPr>
                      <a:r>
                        <a:rPr kumimoji="0" lang="en-IN" sz="1000" b="0" i="0" u="none" strike="noStrike" cap="none" normalizeH="0" baseline="0">
                          <a:ln>
                            <a:noFill/>
                          </a:ln>
                          <a:solidFill>
                            <a:srgbClr val="646464"/>
                          </a:solidFill>
                          <a:effectLst/>
                          <a:latin typeface="+mn-lt"/>
                        </a:rPr>
                        <a:t>.</a:t>
                      </a:r>
                    </a:p>
                    <a:p>
                      <a:pPr marL="171450" marR="0" lvl="0" indent="-171450" algn="l" defTabSz="947738" rtl="0" eaLnBrk="0" fontAlgn="base" latinLnBrk="0" hangingPunct="0">
                        <a:lnSpc>
                          <a:spcPct val="100000"/>
                        </a:lnSpc>
                        <a:spcBef>
                          <a:spcPct val="0"/>
                        </a:spcBef>
                        <a:spcAft>
                          <a:spcPct val="10000"/>
                        </a:spcAft>
                        <a:buClrTx/>
                        <a:buSzTx/>
                        <a:buFont typeface="Arial" panose="020B0604020202020204" pitchFamily="34" charset="0"/>
                        <a:buChar char="•"/>
                        <a:tabLst/>
                        <a:defRPr/>
                      </a:pPr>
                      <a:endParaRPr kumimoji="0" lang="en-IN" sz="1000" b="0" i="0" u="none" strike="noStrike" cap="none" normalizeH="0" baseline="0">
                        <a:ln>
                          <a:noFill/>
                        </a:ln>
                        <a:solidFill>
                          <a:srgbClr val="646464"/>
                        </a:solidFill>
                        <a:effectLst/>
                        <a:latin typeface="+mn-lt"/>
                      </a:endParaRPr>
                    </a:p>
                    <a:p>
                      <a:pPr marL="0" marR="0" lvl="0" indent="0" algn="l" defTabSz="947738" rtl="0" eaLnBrk="0" fontAlgn="base" latinLnBrk="0" hangingPunct="0">
                        <a:lnSpc>
                          <a:spcPct val="100000"/>
                        </a:lnSpc>
                        <a:spcBef>
                          <a:spcPct val="0"/>
                        </a:spcBef>
                        <a:spcAft>
                          <a:spcPct val="10000"/>
                        </a:spcAft>
                        <a:buClrTx/>
                        <a:buSzTx/>
                        <a:buFont typeface="Arial" panose="020B0604020202020204" pitchFamily="34" charset="0"/>
                        <a:buNone/>
                        <a:tabLst/>
                        <a:defRPr/>
                      </a:pPr>
                      <a:endParaRPr kumimoji="0" lang="en-IN" sz="1000" b="0" i="0" u="none" strike="noStrike" cap="none" normalizeH="0" baseline="0">
                        <a:ln>
                          <a:noFill/>
                        </a:ln>
                        <a:solidFill>
                          <a:srgbClr val="646464"/>
                        </a:solidFill>
                        <a:effectLst/>
                        <a:latin typeface="+mn-lt"/>
                      </a:endParaRPr>
                    </a:p>
                    <a:p>
                      <a:pPr marL="0" marR="0" lvl="0" indent="0" algn="l" defTabSz="947738" rtl="0" eaLnBrk="0" fontAlgn="base" latinLnBrk="0" hangingPunct="0">
                        <a:lnSpc>
                          <a:spcPct val="100000"/>
                        </a:lnSpc>
                        <a:spcBef>
                          <a:spcPct val="0"/>
                        </a:spcBef>
                        <a:spcAft>
                          <a:spcPct val="10000"/>
                        </a:spcAft>
                        <a:buClrTx/>
                        <a:buSzTx/>
                        <a:buFontTx/>
                        <a:buNone/>
                        <a:tabLst/>
                      </a:pPr>
                      <a:endParaRPr kumimoji="0" lang="en-US" sz="1000" b="0" i="0" u="none" strike="noStrike" cap="none" normalizeH="0" baseline="0">
                        <a:ln>
                          <a:noFill/>
                        </a:ln>
                        <a:solidFill>
                          <a:srgbClr val="646464"/>
                        </a:solidFill>
                        <a:effectLst/>
                        <a:latin typeface="+mn-lt"/>
                      </a:endParaRPr>
                    </a:p>
                  </a:txBody>
                  <a:tcPr marL="31577" marR="31577" marT="13683" marB="13683" horzOverflow="overflow">
                    <a:lnL w="9525" cap="flat" cmpd="sng" algn="ctr">
                      <a:solidFill>
                        <a:srgbClr val="2E2E38"/>
                      </a:solidFill>
                      <a:prstDash val="solid"/>
                      <a:round/>
                      <a:headEnd type="none" w="med" len="med"/>
                      <a:tailEnd type="none" w="med" len="med"/>
                    </a:lnL>
                    <a:lnR w="9525" cap="flat" cmpd="sng" algn="ctr">
                      <a:solidFill>
                        <a:srgbClr val="2E2E38"/>
                      </a:solidFill>
                      <a:prstDash val="solid"/>
                      <a:round/>
                      <a:headEnd type="none" w="med" len="med"/>
                      <a:tailEnd type="none" w="med" len="med"/>
                    </a:lnR>
                    <a:lnT w="9525" cap="flat" cmpd="sng" algn="ctr">
                      <a:solidFill>
                        <a:srgbClr val="2E2E38"/>
                      </a:solidFill>
                      <a:prstDash val="solid"/>
                      <a:round/>
                      <a:headEnd type="none" w="med" len="med"/>
                      <a:tailEnd type="none" w="med" len="med"/>
                    </a:lnT>
                    <a:lnB w="9525" cap="flat" cmpd="sng" algn="ctr">
                      <a:solidFill>
                        <a:srgbClr val="2E2E3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21968419"/>
      </p:ext>
    </p:extLst>
  </p:cSld>
  <p:clrMapOvr>
    <a:masterClrMapping/>
  </p:clrMapOvr>
</p:sld>
</file>

<file path=ppt/theme/theme1.xml><?xml version="1.0" encoding="utf-8"?>
<a:theme xmlns:a="http://schemas.openxmlformats.org/drawingml/2006/main" name="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_PowerPoint Template_082020.potx" id="{CD3743BA-52D7-4947-9E77-93CA9FE9396C}" vid="{B7DD7E2C-EB1B-404B-A146-E92F1423A350}"/>
    </a:ext>
  </a:extLst>
</a:theme>
</file>

<file path=ppt/theme/theme2.xml><?xml version="1.0" encoding="utf-8"?>
<a:theme xmlns:a="http://schemas.openxmlformats.org/drawingml/2006/main" name="1_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 Powerpoint" id="{091E1652-E8A2-4202-81FA-35EB14694B49}" vid="{57385CFA-4E22-4B3A-8C88-E5BCCA1EDE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227C63B8B621C4FB9AA3ECE5945D69E" ma:contentTypeVersion="7" ma:contentTypeDescription="Create a new document." ma:contentTypeScope="" ma:versionID="9b0beaa72d0ab373f9c18566505e4e51">
  <xsd:schema xmlns:xsd="http://www.w3.org/2001/XMLSchema" xmlns:xs="http://www.w3.org/2001/XMLSchema" xmlns:p="http://schemas.microsoft.com/office/2006/metadata/properties" xmlns:ns2="fef49bb5-67f9-426d-a9fc-e8d1337ac23e" targetNamespace="http://schemas.microsoft.com/office/2006/metadata/properties" ma:root="true" ma:fieldsID="69e37cfa48b778a9281566772bc2d974" ns2:_="">
    <xsd:import namespace="fef49bb5-67f9-426d-a9fc-e8d1337ac23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f49bb5-67f9-426d-a9fc-e8d1337ac2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70EFD7F-D492-42DA-AE9F-2B83B8C5EE7F}">
  <ds:schemaRefs>
    <ds:schemaRef ds:uri="fef49bb5-67f9-426d-a9fc-e8d1337ac23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7B29D52-732A-4A8F-B60D-5756635F3F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f49bb5-67f9-426d-a9fc-e8d1337ac2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E8BD63F-B76E-44EC-938D-F3231B60E8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TIU_PowerPoint Template_082020</Template>
  <TotalTime>3</TotalTime>
  <Words>2049</Words>
  <Application>Microsoft Office PowerPoint</Application>
  <PresentationFormat>Widescreen</PresentationFormat>
  <Paragraphs>276</Paragraphs>
  <Slides>17</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17</vt:i4>
      </vt:variant>
    </vt:vector>
  </HeadingPairs>
  <TitlesOfParts>
    <vt:vector size="26" baseType="lpstr">
      <vt:lpstr>Arial</vt:lpstr>
      <vt:lpstr>Calibri</vt:lpstr>
      <vt:lpstr>EYInterstate</vt:lpstr>
      <vt:lpstr>EYInterstate Light</vt:lpstr>
      <vt:lpstr>Futura</vt:lpstr>
      <vt:lpstr>Wingdings</vt:lpstr>
      <vt:lpstr>Wingdings 2</vt:lpstr>
      <vt:lpstr>PowerPoint-Template-27186</vt:lpstr>
      <vt:lpstr>1_PowerPoint-Template-27186</vt:lpstr>
      <vt:lpstr>PowerPoint Presentation</vt:lpstr>
      <vt:lpstr>PowerPoint Presentation</vt:lpstr>
      <vt:lpstr>PowerPoint Presentation</vt:lpstr>
      <vt:lpstr>PowerPoint Presentation</vt:lpstr>
      <vt:lpstr>Structure of the report</vt:lpstr>
      <vt:lpstr>PowerPoint Presentation</vt:lpstr>
      <vt:lpstr>Executive summary</vt:lpstr>
      <vt:lpstr>PowerPoint Presentation</vt:lpstr>
      <vt:lpstr>PowerPoint Presentation</vt:lpstr>
      <vt:lpstr>PowerPoint Presentation</vt:lpstr>
      <vt:lpstr>Findings</vt:lpstr>
      <vt:lpstr>PowerPoint Presentation</vt:lpstr>
      <vt:lpstr>PowerPoint Presentation</vt:lpstr>
      <vt:lpstr>PowerPoint Presentation</vt:lpstr>
      <vt:lpstr>Appendix</vt:lpstr>
      <vt:lpstr>PowerPoint Presentation</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Anneke Clarke</dc:creator>
  <cp:lastModifiedBy>Janine Navarro</cp:lastModifiedBy>
  <cp:revision>2</cp:revision>
  <dcterms:created xsi:type="dcterms:W3CDTF">2020-08-13T22:50:54Z</dcterms:created>
  <dcterms:modified xsi:type="dcterms:W3CDTF">2022-09-23T18:46:18Z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0x0101003227C63B8B621C4FB9AA3ECE5945D69E</vt:lpwstr>
  </property>
</Properties>
</file>